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7" r:id="rId9"/>
    <p:sldId id="266" r:id="rId10"/>
    <p:sldId id="269" r:id="rId11"/>
    <p:sldId id="260" r:id="rId12"/>
    <p:sldId id="270" r:id="rId13"/>
    <p:sldId id="26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1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CF5DB-69F2-4FCF-A80D-36780F589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53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BF9B5-D632-438A-8916-30030B900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0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99272-DC39-4FCE-B8DB-5C3F2DA05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63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2C94D-F4E7-496B-8452-B9FB4608F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93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20050-82BF-4830-B32C-FA74A460C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31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603E3-7542-4D53-85DA-D68189F0D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11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5D38-EC6A-4F91-95DC-242B3FEF8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5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8095-18B2-4DBE-8A47-29F2EFEB8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1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A1628-4315-4752-BFA1-2AFB7C075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22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3968B-209D-4DA4-8E8D-D2F9486BA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07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D85B7-0E3E-4A98-A690-B545BA0D3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13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8704E1-1740-4EAA-8F04-B3049B9A3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http://2.bp.blogspot.com/-dLubgmLnwW0/TusSUb2crpI/AAAAAAAAFAk/Udio2zYs-5A/s1600/9%255B1%255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0650" y="-90488"/>
            <a:ext cx="9264650" cy="694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0563" y="5013325"/>
            <a:ext cx="4378325" cy="1655763"/>
          </a:xfrm>
          <a:solidFill>
            <a:schemeClr val="bg1">
              <a:alpha val="50195"/>
            </a:schemeClr>
          </a:solidFill>
          <a:ln>
            <a:solidFill>
              <a:srgbClr val="002060"/>
            </a:solidFill>
            <a:prstDash val="sysDot"/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200" b="1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altLang="ru-RU" sz="3200" b="1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altLang="ru-RU" sz="3200" b="1" smtClean="0">
                <a:solidFill>
                  <a:srgbClr val="002060"/>
                </a:solidFill>
                <a:latin typeface="Times New Roman" pitchFamily="18" charset="0"/>
              </a:rPr>
              <a:t>ДЕТСКИЙ САД № 64 </a:t>
            </a:r>
            <a:br>
              <a:rPr lang="ru-RU" altLang="ru-RU" sz="3200" b="1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altLang="ru-RU" sz="3200" b="1" smtClean="0">
                <a:solidFill>
                  <a:srgbClr val="002060"/>
                </a:solidFill>
                <a:latin typeface="Times New Roman" pitchFamily="18" charset="0"/>
              </a:rPr>
              <a:t>«ПИНГВИНЕНОК»</a:t>
            </a:r>
            <a:br>
              <a:rPr lang="ru-RU" altLang="ru-RU" sz="3200" b="1" smtClean="0">
                <a:solidFill>
                  <a:srgbClr val="002060"/>
                </a:solidFill>
                <a:latin typeface="Times New Roman" pitchFamily="18" charset="0"/>
              </a:rPr>
            </a:br>
            <a:endParaRPr lang="ru-RU" altLang="ru-RU" sz="3200" b="1" smtClean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 descr="C:\Users\Федя\Desktop\КУВАНОВА ФОТО 2\Куванова\38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714356"/>
            <a:ext cx="6929486" cy="5397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929188" y="1214438"/>
            <a:ext cx="4035425" cy="4972050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rgbClr val="7030A0"/>
                </a:solidFill>
              </a:rPr>
              <a:t>Почётная грамота Министерства образования Российской Федерации, 2000 год </a:t>
            </a:r>
          </a:p>
          <a:p>
            <a:pPr eaLnBrk="1" hangingPunct="1"/>
            <a:r>
              <a:rPr lang="ru-RU" sz="1800" b="1" smtClean="0">
                <a:solidFill>
                  <a:srgbClr val="7030A0"/>
                </a:solidFill>
              </a:rPr>
              <a:t>Ветеран труда Российской Федерации, 2001 год </a:t>
            </a:r>
          </a:p>
          <a:p>
            <a:pPr eaLnBrk="1" hangingPunct="1"/>
            <a:r>
              <a:rPr lang="ru-RU" sz="1800" b="1" smtClean="0">
                <a:solidFill>
                  <a:srgbClr val="7030A0"/>
                </a:solidFill>
              </a:rPr>
              <a:t>Почётный работник общего образования Российской Федерации, 2004 год </a:t>
            </a:r>
          </a:p>
          <a:p>
            <a:pPr eaLnBrk="1" hangingPunct="1"/>
            <a:r>
              <a:rPr lang="ru-RU" sz="1800" b="1" smtClean="0">
                <a:solidFill>
                  <a:srgbClr val="7030A0"/>
                </a:solidFill>
              </a:rPr>
              <a:t>Почётная  грамота  Департамента образования и молодежной политики ХМАО – Югры,   2005 год </a:t>
            </a:r>
          </a:p>
          <a:p>
            <a:pPr eaLnBrk="1" hangingPunct="1"/>
            <a:r>
              <a:rPr lang="ru-RU" sz="1800" b="1" smtClean="0">
                <a:solidFill>
                  <a:srgbClr val="7030A0"/>
                </a:solidFill>
              </a:rPr>
              <a:t>Благодарственное письмо Тюменской областной Думы, 2014 год </a:t>
            </a:r>
            <a:endParaRPr lang="ru-RU" sz="1800" b="1" smtClean="0">
              <a:solidFill>
                <a:srgbClr val="7030A0"/>
              </a:solidFill>
              <a:latin typeface="Times New Roman" pitchFamily="18" charset="0"/>
            </a:endParaRPr>
          </a:p>
        </p:txBody>
      </p:sp>
      <p:pic>
        <p:nvPicPr>
          <p:cNvPr id="19461" name="Picture 5" descr="C:\Users\Федя\Desktop\КУВАНОВА ФОТО 2\Куванова\7.jpg"/>
          <p:cNvPicPr>
            <a:picLocks noChangeAspect="1" noChangeArrowheads="1"/>
          </p:cNvPicPr>
          <p:nvPr/>
        </p:nvPicPr>
        <p:blipFill>
          <a:blip r:embed="rId2" cstate="print"/>
          <a:srcRect t="15436" r="4459"/>
          <a:stretch>
            <a:fillRect/>
          </a:stretch>
        </p:blipFill>
        <p:spPr bwMode="auto">
          <a:xfrm>
            <a:off x="868057" y="997883"/>
            <a:ext cx="3703943" cy="4951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6" name="Прямоугольник 5"/>
          <p:cNvSpPr>
            <a:spLocks noChangeArrowheads="1"/>
          </p:cNvSpPr>
          <p:nvPr/>
        </p:nvSpPr>
        <p:spPr bwMode="auto">
          <a:xfrm>
            <a:off x="3071813" y="461963"/>
            <a:ext cx="3417887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altLang="ru-RU" sz="2800" b="1" dirty="0">
                <a:solidFill>
                  <a:srgbClr val="7030A0"/>
                </a:solidFill>
                <a:latin typeface="+mn-lt"/>
              </a:rPr>
              <a:t>Награды и звания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Федя\Desktop\КУВАНОВА ФОТО 2\Куванова\4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087" y="764704"/>
            <a:ext cx="4655613" cy="3164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915" name="Picture 3" descr="C:\Users\Федя\Desktop\КУВАНОВА ФОТО 2\Куванова\37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6182" y="3071810"/>
            <a:ext cx="5185871" cy="34336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7" descr="https://cvetosha.ru/sites/default/files/category/%D0%B1%D1%83%D0%BA%D0%B5%D1%82%20%D0%BA%D1%80%D0%B0%D1%81%D0%BD%D1%8B%D1%85%20%D1%80%D0%BE%D0%B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143125"/>
            <a:ext cx="7786687" cy="931863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solidFill>
                  <a:schemeClr val="bg1"/>
                </a:solidFill>
                <a:latin typeface="Andantino script" pitchFamily="2" charset="0"/>
              </a:rPr>
              <a:t>ДВИГАТЬСЯ ВПЕРЕД </a:t>
            </a:r>
            <a:br>
              <a:rPr lang="ru-RU" altLang="ru-RU" sz="3200" b="1" smtClean="0">
                <a:solidFill>
                  <a:schemeClr val="bg1"/>
                </a:solidFill>
                <a:latin typeface="Andantino script" pitchFamily="2" charset="0"/>
              </a:rPr>
            </a:br>
            <a:r>
              <a:rPr lang="ru-RU" altLang="ru-RU" sz="3200" b="1" smtClean="0">
                <a:solidFill>
                  <a:schemeClr val="bg1"/>
                </a:solidFill>
                <a:latin typeface="Andantino script" pitchFamily="2" charset="0"/>
              </a:rPr>
              <a:t>И НЕ ОСТАНАВЛИВАТЬСЯ </a:t>
            </a:r>
            <a:br>
              <a:rPr lang="ru-RU" altLang="ru-RU" sz="3200" b="1" smtClean="0">
                <a:solidFill>
                  <a:schemeClr val="bg1"/>
                </a:solidFill>
                <a:latin typeface="Andantino script" pitchFamily="2" charset="0"/>
              </a:rPr>
            </a:br>
            <a:r>
              <a:rPr lang="ru-RU" altLang="ru-RU" sz="3200" b="1" smtClean="0">
                <a:solidFill>
                  <a:schemeClr val="bg1"/>
                </a:solidFill>
                <a:latin typeface="Andantino script" pitchFamily="2" charset="0"/>
              </a:rPr>
              <a:t>НА ДОСТИГНУТОМ!</a:t>
            </a:r>
            <a:r>
              <a:rPr lang="ru-RU" altLang="ru-RU" sz="4000" b="1" smtClean="0">
                <a:solidFill>
                  <a:schemeClr val="bg1"/>
                </a:solidFill>
                <a:latin typeface="Andantino script" pitchFamily="2" charset="0"/>
              </a:rPr>
              <a:t/>
            </a:r>
            <a:br>
              <a:rPr lang="ru-RU" altLang="ru-RU" sz="4000" b="1" smtClean="0">
                <a:solidFill>
                  <a:schemeClr val="bg1"/>
                </a:solidFill>
                <a:latin typeface="Andantino script" pitchFamily="2" charset="0"/>
              </a:rPr>
            </a:br>
            <a:r>
              <a:rPr lang="ru-RU" altLang="ru-RU" sz="4000" smtClean="0">
                <a:solidFill>
                  <a:schemeClr val="bg1"/>
                </a:solidFill>
                <a:latin typeface="Andantino script" pitchFamily="2" charset="0"/>
              </a:rPr>
              <a:t>                                Куванова Л.П.</a:t>
            </a:r>
            <a:r>
              <a:rPr lang="ru-RU" altLang="ru-RU" sz="8000" smtClean="0">
                <a:solidFill>
                  <a:schemeClr val="bg1"/>
                </a:solidFill>
                <a:latin typeface="Andantino script" pitchFamily="2" charset="0"/>
              </a:rPr>
              <a:t/>
            </a:r>
            <a:br>
              <a:rPr lang="ru-RU" altLang="ru-RU" sz="8000" smtClean="0">
                <a:solidFill>
                  <a:schemeClr val="bg1"/>
                </a:solidFill>
                <a:latin typeface="Andantino script" pitchFamily="2" charset="0"/>
              </a:rPr>
            </a:br>
            <a:endParaRPr lang="ru-RU" altLang="ru-RU" sz="8000" smtClean="0">
              <a:solidFill>
                <a:schemeClr val="bg1"/>
              </a:solidFill>
              <a:latin typeface="Andantino script" pitchFamily="2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2339975" y="4437063"/>
            <a:ext cx="6329363" cy="935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40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smtClean="0">
              <a:latin typeface="Times New Roman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339975" y="908050"/>
            <a:ext cx="6551613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850" y="836613"/>
            <a:ext cx="4679950" cy="49688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078038"/>
            <a:ext cx="4572000" cy="2071687"/>
          </a:xfrm>
        </p:spPr>
        <p:txBody>
          <a:bodyPr anchor="ctr"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smtClean="0">
                <a:solidFill>
                  <a:srgbClr val="C00000"/>
                </a:solidFill>
                <a:cs typeface="Times New Roman" pitchFamily="18" charset="0"/>
              </a:rPr>
              <a:t>ЖИЗНЕННОЕ КРЕДО: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400" b="1" smtClean="0">
              <a:solidFill>
                <a:srgbClr val="C00000"/>
              </a:solidFill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400" b="1" smtClean="0">
                <a:solidFill>
                  <a:srgbClr val="C00000"/>
                </a:solidFill>
                <a:cs typeface="Times New Roman" pitchFamily="18" charset="0"/>
              </a:rPr>
              <a:t> «ДВИГАТЬСЯ ВПЕРЕД 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400" b="1" smtClean="0">
                <a:solidFill>
                  <a:srgbClr val="C00000"/>
                </a:solidFill>
                <a:cs typeface="Times New Roman" pitchFamily="18" charset="0"/>
              </a:rPr>
              <a:t>И НЕ ОСТАНАВЛИВАТЬСЯ </a:t>
            </a: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400" b="1" smtClean="0">
                <a:solidFill>
                  <a:srgbClr val="C00000"/>
                </a:solidFill>
                <a:cs typeface="Times New Roman" pitchFamily="18" charset="0"/>
              </a:rPr>
              <a:t>НА ДОСТИГНУТОМ»</a:t>
            </a:r>
          </a:p>
        </p:txBody>
      </p:sp>
      <p:pic>
        <p:nvPicPr>
          <p:cNvPr id="16388" name="Picture 4" descr="C:\Users\Федя\Desktop\КУВАНОВА ФОТО 2\Куванова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600994"/>
            <a:ext cx="3384376" cy="4628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7" name="Заголовок 5"/>
          <p:cNvSpPr>
            <a:spLocks noGrp="1"/>
          </p:cNvSpPr>
          <p:nvPr>
            <p:ph type="title"/>
          </p:nvPr>
        </p:nvSpPr>
        <p:spPr>
          <a:xfrm>
            <a:off x="4386263" y="5072063"/>
            <a:ext cx="4829175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C00000"/>
                </a:solidFill>
                <a:latin typeface="Cambria" pitchFamily="18" charset="0"/>
              </a:rPr>
              <a:t>КУВАНОВА</a:t>
            </a:r>
            <a:br>
              <a:rPr lang="ru-RU" sz="3200" b="1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3200" b="1" smtClean="0">
                <a:solidFill>
                  <a:srgbClr val="C00000"/>
                </a:solidFill>
                <a:latin typeface="Cambria" pitchFamily="18" charset="0"/>
              </a:rPr>
              <a:t>  Лидия Павловна</a:t>
            </a:r>
            <a:endParaRPr lang="ru-RU" sz="3200" smtClean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5000625" y="1357313"/>
            <a:ext cx="3857625" cy="45005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2750"/>
            <a:ext cx="9144000" cy="9286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ПРОФЕССИОНАЛЬНЫЙ ПУТЬ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5143500" y="1928813"/>
            <a:ext cx="3571875" cy="3429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ru-RU" sz="1800" b="1" smtClean="0">
                <a:solidFill>
                  <a:srgbClr val="7030A0"/>
                </a:solidFill>
                <a:cs typeface="Times New Roman" pitchFamily="18" charset="0"/>
              </a:rPr>
              <a:t>Общий стаж работы – 48 лет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1800" b="1" smtClean="0">
                <a:solidFill>
                  <a:srgbClr val="7030A0"/>
                </a:solidFill>
                <a:cs typeface="Times New Roman" pitchFamily="18" charset="0"/>
              </a:rPr>
              <a:t>Педагогический стаж работы – 45 лет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1800" b="1" smtClean="0">
                <a:solidFill>
                  <a:srgbClr val="7030A0"/>
                </a:solidFill>
                <a:cs typeface="Times New Roman" pitchFamily="18" charset="0"/>
              </a:rPr>
              <a:t>В Нижневартовске – 35 лет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1800" b="1" smtClean="0">
                <a:solidFill>
                  <a:srgbClr val="7030A0"/>
                </a:solidFill>
                <a:cs typeface="Times New Roman" pitchFamily="18" charset="0"/>
              </a:rPr>
              <a:t>Стаж управленческой работы – 38 лет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1800" b="1" smtClean="0">
                <a:solidFill>
                  <a:srgbClr val="7030A0"/>
                </a:solidFill>
                <a:cs typeface="Times New Roman" pitchFamily="18" charset="0"/>
              </a:rPr>
              <a:t>В период с 1981 по 2015 гг. работа в сфере дошкольного образования</a:t>
            </a:r>
            <a:br>
              <a:rPr lang="ru-RU" altLang="ru-RU" sz="1800" b="1" smtClean="0">
                <a:solidFill>
                  <a:srgbClr val="7030A0"/>
                </a:solidFill>
                <a:cs typeface="Times New Roman" pitchFamily="18" charset="0"/>
              </a:rPr>
            </a:br>
            <a:r>
              <a:rPr lang="ru-RU" altLang="ru-RU" sz="1800" b="1" smtClean="0">
                <a:solidFill>
                  <a:srgbClr val="7030A0"/>
                </a:solidFill>
                <a:cs typeface="Times New Roman" pitchFamily="18" charset="0"/>
              </a:rPr>
              <a:t> г. Нижневартовска (ДОУ № 29 – 7 лет; в ДОУ № 64 – 26.5 лет)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0" y="1357313"/>
            <a:ext cx="3857625" cy="45005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00125" y="1357313"/>
            <a:ext cx="3500438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  <a:latin typeface="+mn-lt"/>
              </a:rPr>
              <a:t>Учеба</a:t>
            </a:r>
          </a:p>
          <a:p>
            <a:pPr algn="ctr">
              <a:defRPr/>
            </a:pPr>
            <a:endParaRPr lang="ru-RU" b="1" dirty="0">
              <a:solidFill>
                <a:srgbClr val="7030A0"/>
              </a:solidFill>
              <a:latin typeface="+mn-lt"/>
            </a:endParaRPr>
          </a:p>
          <a:p>
            <a:pPr>
              <a:defRPr/>
            </a:pPr>
            <a:r>
              <a:rPr lang="ru-RU" altLang="ru-RU" b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1973 г. − Донецкий государственный университет по специальности  </a:t>
            </a:r>
            <a:r>
              <a:rPr lang="ru-RU" altLang="ru-RU" b="1" i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филолог</a:t>
            </a:r>
            <a:r>
              <a:rPr lang="ru-RU" altLang="ru-RU" b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altLang="ru-RU" b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1989 г. − </a:t>
            </a:r>
            <a:r>
              <a:rPr lang="ru-RU" altLang="ru-RU" b="1" dirty="0" err="1">
                <a:solidFill>
                  <a:srgbClr val="7030A0"/>
                </a:solidFill>
                <a:latin typeface="+mn-lt"/>
                <a:cs typeface="Times New Roman" pitchFamily="18" charset="0"/>
              </a:rPr>
              <a:t>Ишимский</a:t>
            </a:r>
            <a:r>
              <a:rPr lang="ru-RU" altLang="ru-RU" b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 государственный педагогический  институт по специальности  </a:t>
            </a:r>
            <a:r>
              <a:rPr lang="ru-RU" altLang="ru-RU" b="1" i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преподаватель дошкольной педагогики  и психологии</a:t>
            </a:r>
            <a:r>
              <a:rPr lang="ru-RU" altLang="ru-RU" b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ru-RU" altLang="ru-RU" b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2013 г. − Западно-Сибирский Институт Финансов и Права. Специальность: </a:t>
            </a:r>
            <a:r>
              <a:rPr lang="ru-RU" altLang="ru-RU" b="1" i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менеджмент в образовании</a:t>
            </a:r>
            <a:r>
              <a:rPr lang="ru-RU" altLang="ru-RU" b="1" dirty="0">
                <a:solidFill>
                  <a:srgbClr val="7030A0"/>
                </a:solidFill>
                <a:latin typeface="+mn-lt"/>
                <a:cs typeface="Times New Roman" pitchFamily="18" charset="0"/>
              </a:rPr>
              <a:t>. </a:t>
            </a:r>
          </a:p>
          <a:p>
            <a:pPr algn="ctr">
              <a:defRPr/>
            </a:pPr>
            <a:endParaRPr lang="ru-RU" b="1" dirty="0">
              <a:solidFill>
                <a:srgbClr val="7030A0"/>
              </a:solidFill>
              <a:latin typeface="+mn-lt"/>
            </a:endParaRPr>
          </a:p>
          <a:p>
            <a:pPr algn="ctr">
              <a:defRPr/>
            </a:pPr>
            <a:endParaRPr lang="ru-RU" b="1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6900"/>
            <a:ext cx="8229600" cy="6000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  с </a:t>
            </a:r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6 мая 1989 г. − заведующий ДОУ № 64 «</a:t>
            </a:r>
            <a:r>
              <a:rPr lang="ru-RU" sz="2400" b="1" dirty="0" err="1" smtClean="0">
                <a:solidFill>
                  <a:srgbClr val="7030A0"/>
                </a:solidFill>
                <a:latin typeface="+mn-lt"/>
              </a:rPr>
              <a:t>Пингвиненок</a:t>
            </a:r>
            <a:r>
              <a:rPr lang="ru-RU" sz="2400" b="1" dirty="0" smtClean="0">
                <a:solidFill>
                  <a:srgbClr val="7030A0"/>
                </a:solidFill>
                <a:latin typeface="+mn-lt"/>
              </a:rPr>
              <a:t>»</a:t>
            </a:r>
          </a:p>
        </p:txBody>
      </p:sp>
      <p:pic>
        <p:nvPicPr>
          <p:cNvPr id="18436" name="Picture 4" descr="C:\Users\Федя\Desktop\КУВАНОВА ФОТО 2\Куванова\ima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142984"/>
            <a:ext cx="6223043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7" name="Picture 5" descr="C:\Users\Федя\Desktop\image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3857628"/>
            <a:ext cx="4426381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8" name="Picture 6" descr="C:\Users\Федя\Desktop\imag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882" r="31577"/>
          <a:stretch>
            <a:fillRect/>
          </a:stretch>
        </p:blipFill>
        <p:spPr bwMode="auto">
          <a:xfrm>
            <a:off x="1142976" y="4143380"/>
            <a:ext cx="3143272" cy="25335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Федя\Desktop\КУВАНОВА ФОТО 2\image (9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04" y="2996952"/>
            <a:ext cx="5828412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795" name="Picture 3" descr="C:\Users\Федя\Desktop\КУВАНОВА ФОТО 2\image (8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476672"/>
            <a:ext cx="3456384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796" name="Picture 4" descr="C:\Users\Федя\Desktop\КУВАНОВА ФОТО 2\image (5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548680"/>
            <a:ext cx="3374433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Федя\Desktop\КУВАНОВА ФОТО 2\image (3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491360"/>
            <a:ext cx="4000529" cy="2649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819" name="Picture 3" descr="C:\Users\Федя\Desktop\КУВАНОВА ФОТО 2\image (6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1214422"/>
            <a:ext cx="4532806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820" name="Picture 4" descr="C:\Users\Федя\Desktop\КУВАНОВА ФОТО 2\image (7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3204356"/>
            <a:ext cx="3851920" cy="2888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Федя\Desktop\КУВАНОВА ФОТО 2\34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572" y="1071546"/>
            <a:ext cx="5466560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843" name="Picture 3" descr="C:\Users\Федя\Desktop\КУВАНОВА ФОТО 2\image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94" y="332656"/>
            <a:ext cx="3456384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844" name="Picture 4" descr="C:\Users\Федя\Desktop\КУВАНОВА ФОТО 2\image (12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94" y="3500437"/>
            <a:ext cx="3409844" cy="32236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+mn-lt"/>
                <a:cs typeface="Times New Roman" pitchFamily="18" charset="0"/>
              </a:rPr>
              <a:t>ОБЩЕСТВЕННАЯ ДЕЯТЕЛЬНОСТЬ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7030A0"/>
                </a:solidFill>
              </a:rPr>
              <a:t>1982 – 1986  – секретарь партийного бюро детских  садов г. Нижневартовска </a:t>
            </a:r>
          </a:p>
          <a:p>
            <a:pPr eaLnBrk="1" hangingPunct="1"/>
            <a:r>
              <a:rPr lang="ru-RU" sz="2400" b="1" smtClean="0">
                <a:solidFill>
                  <a:srgbClr val="7030A0"/>
                </a:solidFill>
              </a:rPr>
              <a:t>1996 – 2007  – председатель Совета заведующих  </a:t>
            </a:r>
          </a:p>
          <a:p>
            <a:pPr eaLnBrk="1" hangingPunct="1"/>
            <a:r>
              <a:rPr lang="ru-RU" sz="2400" b="1" smtClean="0">
                <a:solidFill>
                  <a:srgbClr val="7030A0"/>
                </a:solidFill>
              </a:rPr>
              <a:t>1995–2011  – председатель аттестационной комиссии руководителей дошкольных учреждений  </a:t>
            </a:r>
          </a:p>
          <a:p>
            <a:pPr eaLnBrk="1" hangingPunct="1"/>
            <a:r>
              <a:rPr lang="ru-RU" sz="2400" b="1" smtClean="0">
                <a:solidFill>
                  <a:srgbClr val="7030A0"/>
                </a:solidFill>
              </a:rPr>
              <a:t>1998–2013  – член аттестационной комиссии аттестации руководителей Нижневартовского района  </a:t>
            </a:r>
          </a:p>
          <a:p>
            <a:pPr eaLnBrk="1" hangingPunct="1"/>
            <a:r>
              <a:rPr lang="ru-RU" sz="2400" b="1" smtClean="0">
                <a:solidFill>
                  <a:srgbClr val="7030A0"/>
                </a:solidFill>
              </a:rPr>
              <a:t>2011–2013  – член жюри конкурса «Педагог года Нижневартовского района»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Федя\Desktop\КУВАНОВА ФОТО 2\36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1214422"/>
            <a:ext cx="4280024" cy="29759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67" name="Picture 3" descr="C:\Users\Федя\Desktop\КУВАНОВА ФОТО 2\3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620688"/>
            <a:ext cx="3286148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868" name="Picture 4" descr="C:\Users\Федя\Desktop\КУВАНОВА ФОТО 2\36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3643314"/>
            <a:ext cx="340048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192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ДЕТСКИЙ САД № 64  «ПИНГВИНЕНОК» </vt:lpstr>
      <vt:lpstr>КУВАНОВА   Лидия Павловна</vt:lpstr>
      <vt:lpstr>ПРОФЕССИОНАЛЬНЫЙ ПУТЬ</vt:lpstr>
      <vt:lpstr>  с 6 мая 1989 г. − заведующий ДОУ № 64 «Пингвиненок»</vt:lpstr>
      <vt:lpstr>Презентация PowerPoint</vt:lpstr>
      <vt:lpstr>Презентация PowerPoint</vt:lpstr>
      <vt:lpstr>Презентация PowerPoint</vt:lpstr>
      <vt:lpstr>ОБЩЕСТВЕННАЯ ДЕЯТЕЛЬНОСТЬ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ДВИГАТЬСЯ ВПЕРЕД  И НЕ ОСТАНАВЛИВАТЬСЯ  НА ДОСТИГНУТОМ!                                 Куванова Л.П.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 заведующего МБДОУ № 1 Заболотневой Анны Сергеевны</dc:title>
  <dc:creator>Администратор</dc:creator>
  <cp:lastModifiedBy>CRO_c303_02</cp:lastModifiedBy>
  <cp:revision>45</cp:revision>
  <dcterms:created xsi:type="dcterms:W3CDTF">2013-03-12T10:25:03Z</dcterms:created>
  <dcterms:modified xsi:type="dcterms:W3CDTF">2020-06-03T06:46:34Z</dcterms:modified>
</cp:coreProperties>
</file>