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5" r:id="rId4"/>
    <p:sldId id="266" r:id="rId5"/>
    <p:sldId id="260" r:id="rId6"/>
    <p:sldId id="267" r:id="rId7"/>
    <p:sldId id="268" r:id="rId8"/>
    <p:sldId id="262" r:id="rId9"/>
    <p:sldId id="263" r:id="rId10"/>
    <p:sldId id="264" r:id="rId11"/>
    <p:sldId id="280" r:id="rId12"/>
    <p:sldId id="279" r:id="rId13"/>
    <p:sldId id="278" r:id="rId14"/>
    <p:sldId id="277" r:id="rId15"/>
    <p:sldId id="276" r:id="rId16"/>
    <p:sldId id="275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7ABF-D3CE-4894-B4F9-F5AACA6205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41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4F35-8B87-403B-A239-6FCF66A9A0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56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8293-E233-4671-9EE4-D1FC725C5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63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CEB4-A3A9-486F-9039-EBE7A039FF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70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35CE-3A4E-4CA2-93C4-759AD9C280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44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50E1-864B-4474-B50B-9487BE395A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354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952DF-A914-4CBE-A3BF-285748A551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7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E5FA3-8AA1-48BE-8C3E-585BAB2C7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12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9702-8991-4D71-A990-3AF36E55D9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49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AAD0F-E59E-4E43-9F4C-5ECFEFA816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7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E028-DB07-4121-B495-AD8B69E928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963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70FDF-09D4-4C3C-88D6-DF014E00D7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963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B463B9C-E575-4924-AD60-BBE12D6644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Игры для дома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dirty="0" smtClean="0"/>
              <a:t>Игра – деятельность, облегчающая детям вхождение в социальную среду, так как не ставит перед ними невыполнимых требований. Для игры необходимо внутреннее оживление, радость, которые положительно влияют на здоровье детей и, следовательно, являются формой </a:t>
            </a:r>
          </a:p>
          <a:p>
            <a:pPr eaLnBrk="1" hangingPunct="1">
              <a:defRPr/>
            </a:pPr>
            <a:r>
              <a:rPr lang="ru-RU" altLang="ru-RU" sz="2000" b="1" dirty="0" err="1" smtClean="0"/>
              <a:t>здоровьесбережения</a:t>
            </a:r>
            <a:r>
              <a:rPr lang="ru-RU" altLang="ru-RU" sz="2000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/>
              <a:t>Двигательно-оздоровительные  игры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/>
              <a:t>Для проведения домашних двигательно-оздоровительных игр можно использовать различные предметы и подручные средства, которые делают игры интересными и разнообразными.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/>
              <a:t>К таким предметам можно отнести книги, карандаш, вату, газету, баночки из под йогурта,  платок, воздушный шарик и т.  д.</a:t>
            </a:r>
          </a:p>
        </p:txBody>
      </p:sp>
      <p:pic>
        <p:nvPicPr>
          <p:cNvPr id="2" name="Picture 13" descr="091220105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2057400"/>
            <a:ext cx="4038600" cy="332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Двигательные упражнения без предметов</a:t>
            </a:r>
            <a:br>
              <a:rPr lang="ru-RU" altLang="ru-RU" sz="2800" smtClean="0"/>
            </a:br>
            <a:r>
              <a:rPr lang="ru-RU" altLang="ru-RU" sz="1400" smtClean="0"/>
              <a:t> </a:t>
            </a:r>
            <a:endParaRPr lang="ru-RU" altLang="ru-RU" sz="28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smtClean="0"/>
              <a:t>                          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7200" y="1447800"/>
            <a:ext cx="39624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выполнения упражнений:</a:t>
            </a:r>
            <a:br>
              <a:rPr lang="ru-RU" alt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Формировать интерес к собственной двигательной активности, культуры понимания своего тела.</a:t>
            </a:r>
          </a:p>
          <a:p>
            <a:pPr>
              <a:defRPr/>
            </a:pPr>
            <a:r>
              <a:rPr lang="ru-RU" alt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Психологическое назначение упражнений:</a:t>
            </a:r>
          </a:p>
          <a:p>
            <a:pPr>
              <a:buFontTx/>
              <a:buChar char="-"/>
              <a:defRPr/>
            </a:pPr>
            <a:r>
              <a:rPr lang="ru-RU" alt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Развитие наблюдательности, внимания, памяти, умения слушать и слышать, смотреть и видеть, понимать себя и других людей.</a:t>
            </a:r>
          </a:p>
          <a:p>
            <a:pPr>
              <a:buFontTx/>
              <a:buChar char="-"/>
              <a:defRPr/>
            </a:pPr>
            <a:r>
              <a:rPr lang="ru-RU" alt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Особенностью этих упражнений является то, что каждое из них имеет определённое значение. Название упражнений ребятам необходимо  в обязательном порядке сообщать. Дети чрезвычайно подражательны, и «вхождение» в ту или иную роль с помощью названия позволит им играть с удовольствием и выполнять упражнения с максимальной отдачей.</a:t>
            </a:r>
          </a:p>
        </p:txBody>
      </p:sp>
      <p:pic>
        <p:nvPicPr>
          <p:cNvPr id="13317" name="Picture 8" descr="020320116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1981200"/>
            <a:ext cx="4038600" cy="3398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«Зеркало»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Ребёнок стоит и выполняет те движения, который ему показывает взрослый, чётко копируя их.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Ребёнок должен: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Замереть на месте;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- повернуться влево, вправо;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- постоять на пальчиках с закрытыми глазами;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Постоять, попеременно поднимая над головой то левую, то правую руку;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Постоять, обнимая себя за шею, то левой, то правой рукой, и другие движения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1600" dirty="0" smtClean="0"/>
              <a:t>Взрослый играет роль зеркала, затем они могут поменяться местами.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dirty="0" smtClean="0"/>
          </a:p>
        </p:txBody>
      </p:sp>
      <p:pic>
        <p:nvPicPr>
          <p:cNvPr id="14340" name="Picture 5" descr="0203201163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7288" y="1600200"/>
            <a:ext cx="3398837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«Шумовой эффект»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Ребёнок сидит с закрытыми глазами. Взрослый выполняет с шумом движения (стучит по столу, шелестит бумагой, топает ногами и т. д.).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Ребёнок должен повторить.</a:t>
            </a:r>
          </a:p>
        </p:txBody>
      </p:sp>
      <p:pic>
        <p:nvPicPr>
          <p:cNvPr id="15364" name="Picture 5" descr="020320116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4038600" cy="3475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«Клоуны»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Ребёнок может стоять и сидеть.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Взрослый предлагает поиграть в клоунов. Для этого он должен выполнить следующие движения: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b="1" dirty="0" smtClean="0">
                <a:effectLst/>
              </a:rPr>
              <a:t>-</a:t>
            </a:r>
            <a:r>
              <a:rPr lang="ru-RU" altLang="ru-RU" sz="1600" dirty="0" smtClean="0"/>
              <a:t>     брови свести и  развести;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глаза сильно прищурить и широко открыть;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губы максимально растянуть в импровизированной улыбке, а затем поджать их;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шею максимально вытянуть, а затем опустить её;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плечи максимально свести и развести;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руками обнять себя, погладить, пожелать себе успехов и улыбнуться. </a:t>
            </a:r>
          </a:p>
        </p:txBody>
      </p:sp>
      <p:pic>
        <p:nvPicPr>
          <p:cNvPr id="16388" name="Picture 5" descr="0203201163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53025" y="1846263"/>
            <a:ext cx="302895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«Балетная школа»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Ребёнок стоит возле стола или стула и представляет, что он на время стал учеником балетной школы.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Он должен опереться  о край стола и: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стоя на правой ноге, максимально вытянуть вперёд левую ногу, затем максимально отвести её назад, сделать круг в воздухе левой ногой и принять исходное положение;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то же самое повторить, стоя на левой ноге.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1600" dirty="0" smtClean="0"/>
              <a:t>Затем ребёнок, по образцу выполнения взрослого, выполняет балетный поклон.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1600" dirty="0" smtClean="0"/>
          </a:p>
        </p:txBody>
      </p:sp>
      <p:pic>
        <p:nvPicPr>
          <p:cNvPr id="17412" name="Picture 5" descr="0203201164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038600" cy="362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«Десантники»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Участники стоят. На несколько минут ребята должны представить  себя десантниками, которым предстоят ответственные прыжки. Для этого они должны попрыгать: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на двух ногах одновременно;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на левой и на правой ноге попеременно;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сделать перекрестные прыжки.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Затем задание усложняется: ведущий предлагает выполнять прыжки обеими ногами, но по заданному ритму. Ритм выстукивается карандашом или хлопками в ладоши. Дети должны соблюдать ритм.</a:t>
            </a:r>
          </a:p>
        </p:txBody>
      </p:sp>
      <p:pic>
        <p:nvPicPr>
          <p:cNvPr id="18436" name="Picture 5" descr="0203201164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600" y="1905000"/>
            <a:ext cx="35052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«Канатоходцы»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Дети должны представить себе, что они готовятся к восхождению на гору. Для того чтобы восхождение было удачным, необходимо научиться «ползать по канату». А для этого нужно научиться выполнять следующие упражнения: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максимально свести пятки вместе;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максимально свести носки обуви вместе;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поставить </a:t>
            </a:r>
            <a:r>
              <a:rPr lang="ru-RU" altLang="ru-RU" sz="1600" smtClean="0"/>
              <a:t>ноги крест-накрест</a:t>
            </a:r>
            <a:r>
              <a:rPr lang="ru-RU" altLang="ru-RU" sz="1600" dirty="0" smtClean="0"/>
              <a:t>, поочерёдно меняя их положение;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максимально пальцы ног сжать и расслабить;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«нарисовать» попеременно каждой ногой  своё имя; 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обеими ногами себе зааплодировать;</a:t>
            </a:r>
          </a:p>
          <a:p>
            <a:pPr eaLnBrk="1" hangingPunct="1">
              <a:buFontTx/>
              <a:buChar char="-"/>
              <a:defRPr/>
            </a:pPr>
            <a:endParaRPr lang="ru-RU" altLang="ru-RU" sz="1600" dirty="0" smtClean="0"/>
          </a:p>
        </p:txBody>
      </p:sp>
      <p:pic>
        <p:nvPicPr>
          <p:cNvPr id="19460" name="Picture 7" descr="020320116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2351088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«Цирковая школа»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Для выполнения этого задания дети снимают обувь и выполняют задание на газете или листе картона. Все задания выполняются сидя.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600" dirty="0" smtClean="0"/>
              <a:t>Дети должны представить себя учениками в цирковой школе. Они должны: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активно пошевелить пальцами ног;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поочерёдно покатать карандаш каждой ступнёй;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пальцами каждой ноги попеременно поднять карандаш с пола;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положить на пол газету и пальцами смять и разгладить её;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1600" dirty="0" smtClean="0"/>
              <a:t>поднять ноги как можно выше и несколько минут подержать их на весу;</a:t>
            </a:r>
          </a:p>
          <a:p>
            <a:pPr eaLnBrk="1" hangingPunct="1">
              <a:buFontTx/>
              <a:buNone/>
              <a:defRPr/>
            </a:pPr>
            <a:endParaRPr lang="ru-RU" altLang="ru-RU" sz="1600" dirty="0" smtClean="0"/>
          </a:p>
        </p:txBody>
      </p:sp>
      <p:pic>
        <p:nvPicPr>
          <p:cNvPr id="20484" name="Picture 5" descr="020320116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53025" y="1846263"/>
            <a:ext cx="302895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dirty="0" smtClean="0"/>
              <a:t>Игры с нестандартным оборудованием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        </a:t>
            </a:r>
            <a:r>
              <a:rPr lang="ru-RU" altLang="ru-RU" sz="1800" b="1" dirty="0" smtClean="0"/>
              <a:t>Преимущество проведения игр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b="1" dirty="0" smtClean="0"/>
              <a:t>     с нестандартным оборудованием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В   играх могут участвовать все члены семьи.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Игры можно использовать как дома, так и на улице, гуляя с ребёнком.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Упражнения не требуют большой подготовки и материальных затрат на подручные средства.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Упражнения могут сопровождаться музыкой, которую выбирают сами  дети.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Благодаря играм дети получают возможность расслабиться психически и физически после длительного сидения (телевизора, компьютера).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Совместная двигательная деятельность сближает семью.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600" b="1" i="1" dirty="0" smtClean="0"/>
              <a:t>Игры  помогают преодолеть усталость всем членам семьи после рабочего дня.</a:t>
            </a:r>
          </a:p>
        </p:txBody>
      </p:sp>
      <p:pic>
        <p:nvPicPr>
          <p:cNvPr id="4100" name="Picture 7" descr="фотоклуб 0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7288" y="1219200"/>
            <a:ext cx="3871912" cy="4911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51403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chemeClr val="accent1"/>
                </a:solidFill>
              </a:rPr>
              <a:t>Что необходимо: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800" dirty="0" smtClean="0"/>
              <a:t>Пустая пластиковая бутылка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         (1,5–2 литра)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800" dirty="0" smtClean="0"/>
              <a:t>Верёвка, тесьма или шнурок размером 20–25 см..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800" dirty="0" smtClean="0"/>
              <a:t>Мелкая игрушка (киндер) или маленький мячик, шарик.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chemeClr val="accent1"/>
                </a:solidFill>
              </a:rPr>
              <a:t>Как сделать: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 Отрезать верхушку , чтобы получилась «воронка» (оставшийся «низ» бутылки не выбрасывайте – он пригодится вам для следующей игры).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Открутить пробку и привязать к ней  верёвку.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На конец верёвки привязать мелкую игрушку.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Игра готова.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dirty="0" smtClean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03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Игра «ЛОВУШКА»</a:t>
            </a:r>
          </a:p>
        </p:txBody>
      </p:sp>
      <p:pic>
        <p:nvPicPr>
          <p:cNvPr id="5124" name="Picture 10" descr="020320116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1981200"/>
            <a:ext cx="3581400" cy="3398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Игра «ЛОВУШКА»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Цель:  Совершенствовать двигательные умения и навыки,  развивать мышцы  рук, кистей.  Развивать меткость,  быстроту реакции и зрительное внимание.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Ход: Движениям руки ребёнок пытается  закинуть верёвку с предметом в «ловушку». Тоже проигрывается другой рукой.</a:t>
            </a:r>
          </a:p>
        </p:txBody>
      </p:sp>
      <p:pic>
        <p:nvPicPr>
          <p:cNvPr id="6148" name="Picture 5" descr="280220116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7288" y="1600200"/>
            <a:ext cx="33988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Игра «Маталочка»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accent1"/>
                </a:solidFill>
              </a:rPr>
              <a:t>Что необходимо: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600" dirty="0" smtClean="0"/>
              <a:t> палочка или туб (пустотелый картонный цилиндр от туалетной бумаги)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600" dirty="0" smtClean="0"/>
              <a:t>Верёвка, тесьма или шнурок размером от 50 см. до 1 метра.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1600" dirty="0" smtClean="0"/>
              <a:t>Мелкая игрушка (киндер), погремушка, машинка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accent1"/>
                </a:solidFill>
              </a:rPr>
              <a:t>Как сделать: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 Для многоразового использования и эстетичности лучше обклеить туб цветной бумагой или плёнкой.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В центре туба проткнуть шилом отверстие.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Продеть верёвку и закрепить её на узел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На конец верёвки привязать мелкую игрушку.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Игра готова.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200" dirty="0" smtClean="0"/>
          </a:p>
        </p:txBody>
      </p:sp>
      <p:pic>
        <p:nvPicPr>
          <p:cNvPr id="7172" name="Picture 9" descr="020320116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10200" y="1981200"/>
            <a:ext cx="34290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Игра «Маталочка»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smtClean="0">
                <a:solidFill>
                  <a:schemeClr val="accent1"/>
                </a:solidFill>
              </a:rPr>
              <a:t> </a:t>
            </a:r>
            <a:r>
              <a:rPr lang="ru-RU" altLang="ru-RU" sz="1800" smtClean="0"/>
              <a:t>Цель: Совершенствовать двигательные умения и навыки,  развивать мускулатуру и моторику обоих рук через наматывание верёвочки одновременно. Развивать быстроту и зрительное внимание в игре парами.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Ход: В игре участвуют 2 ребёнка. По команде дети берут туб с двух сторон и накручивают на него верёвку до игрушки,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          привязанной на конце верёвки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        ( побеждает тот, кто быстрее намотает верёвку до игрушки).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Например: даётся  задание: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«Кто быстрее до игрушки»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smtClean="0"/>
          </a:p>
        </p:txBody>
      </p:sp>
      <p:pic>
        <p:nvPicPr>
          <p:cNvPr id="8196" name="Picture 6" descr="280220116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7288" y="1600200"/>
            <a:ext cx="33988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Игра «Подкинь – поймай»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38100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 </a:t>
            </a:r>
            <a:r>
              <a:rPr lang="ru-RU" altLang="ru-RU" sz="1600" dirty="0" smtClean="0">
                <a:solidFill>
                  <a:schemeClr val="accent1"/>
                </a:solidFill>
              </a:rPr>
              <a:t>Что необходимо: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1. Баночка из под йогурта, сметаны и т.д. или оставшийся «низ» пустой пластиковой  бутылки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2. Мелкие игрушки, ластик, теннисный шарик, мячик, вата и т. д.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accent1"/>
                </a:solidFill>
              </a:rPr>
              <a:t>Как сделать: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Можно украсить ловушку – чашу цветной бумагой или разрисовать маркером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1600" dirty="0" smtClean="0"/>
              <a:t>Игра готова.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dirty="0" smtClean="0"/>
          </a:p>
        </p:txBody>
      </p:sp>
      <p:pic>
        <p:nvPicPr>
          <p:cNvPr id="9220" name="Picture 5" descr="0203201163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67200" y="1752600"/>
            <a:ext cx="4572000" cy="3751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Игра «Подкинь – поймай»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Цель: Игра укрепляет мышцы рук, меткость, быстроту реакции, зрительное внимание.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Ход: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Во время игры ребёнок подкидывает предмет, который лежит в баночке,  а потом ловит в «ловушку».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Тоже проигрывается другой рукой.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400" smtClean="0"/>
          </a:p>
        </p:txBody>
      </p:sp>
      <p:pic>
        <p:nvPicPr>
          <p:cNvPr id="2" name="Picture 7" descr="фотоклуб 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0386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Игра «Подкинь – поймай»</a:t>
            </a:r>
          </a:p>
        </p:txBody>
      </p:sp>
      <p:pic>
        <p:nvPicPr>
          <p:cNvPr id="11267" name="Picture 7" descr="020320116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57800" y="990600"/>
            <a:ext cx="327660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600200"/>
            <a:ext cx="3810000" cy="3733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Когда ребёнок научиться играть быстро и чётко, можно усложнить  игру: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1 вариант: играть двумя руками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000" smtClean="0"/>
              <a:t>2 вариант: подбрасывать и ловить предмет несколькими чашами, которые соединены между собой.</a:t>
            </a:r>
          </a:p>
        </p:txBody>
      </p:sp>
      <p:pic>
        <p:nvPicPr>
          <p:cNvPr id="2" name="Picture 9" descr="для газеты 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57800" y="3810000"/>
            <a:ext cx="335280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204</TotalTime>
  <Words>1146</Words>
  <Application>Microsoft Office PowerPoint</Application>
  <PresentationFormat>Экран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Клен</vt:lpstr>
      <vt:lpstr>Игры для дома</vt:lpstr>
      <vt:lpstr>Игры с нестандартным оборудованием</vt:lpstr>
      <vt:lpstr>Игра «ЛОВУШКА»</vt:lpstr>
      <vt:lpstr>Игра «ЛОВУШКА»</vt:lpstr>
      <vt:lpstr>Игра «Маталочка»</vt:lpstr>
      <vt:lpstr>Игра «Маталочка»</vt:lpstr>
      <vt:lpstr>Игра «Подкинь – поймай»</vt:lpstr>
      <vt:lpstr>Игра «Подкинь – поймай»</vt:lpstr>
      <vt:lpstr>Игра «Подкинь – поймай»</vt:lpstr>
      <vt:lpstr>Двигательно-оздоровительные  игры</vt:lpstr>
      <vt:lpstr>Двигательные упражнения без предметов  </vt:lpstr>
      <vt:lpstr>«Зеркало» </vt:lpstr>
      <vt:lpstr>«Шумовой эффект»</vt:lpstr>
      <vt:lpstr>«Клоуны»</vt:lpstr>
      <vt:lpstr>«Балетная школа»</vt:lpstr>
      <vt:lpstr>«Десантники»</vt:lpstr>
      <vt:lpstr>«Канатоходцы»</vt:lpstr>
      <vt:lpstr>«Цирковая школа»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CRO_c303_02</dc:creator>
  <cp:lastModifiedBy>CRO_c303_02</cp:lastModifiedBy>
  <cp:revision>21</cp:revision>
  <cp:lastPrinted>1601-01-01T00:00:00Z</cp:lastPrinted>
  <dcterms:created xsi:type="dcterms:W3CDTF">1601-01-01T00:00:00Z</dcterms:created>
  <dcterms:modified xsi:type="dcterms:W3CDTF">2016-03-23T06:34:37Z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