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435" r:id="rId3"/>
    <p:sldId id="408" r:id="rId4"/>
    <p:sldId id="431" r:id="rId5"/>
    <p:sldId id="415" r:id="rId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9DA6"/>
    <a:srgbClr val="DEA6F0"/>
    <a:srgbClr val="FFFF00"/>
    <a:srgbClr val="E6AF00"/>
    <a:srgbClr val="EDA5E4"/>
    <a:srgbClr val="FFA7C4"/>
    <a:srgbClr val="FF66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660"/>
  </p:normalViewPr>
  <p:slideViewPr>
    <p:cSldViewPr>
      <p:cViewPr>
        <p:scale>
          <a:sx n="79" d="100"/>
          <a:sy n="79" d="100"/>
        </p:scale>
        <p:origin x="-138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77752EC-00CB-4CBA-B19D-EED87FA0FB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531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87F83-EB29-4B2C-8285-7CBF9660FE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31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7C67B-8B23-41CD-81EC-D04346D64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42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86AF1-1AD1-4BFC-99CA-D08893170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05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46985-BE4C-4E04-8FB9-CD79E48AF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96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747B8-53E4-42B1-816D-266C26885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25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BB45-2D2C-43AD-B30E-2968D67C91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6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5EB69-6E8E-442A-AD53-B68950FE41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31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224C3-0FC5-47A3-AF06-0046D41A3A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37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BCC4B-6D1D-4552-B654-5C32C4001C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21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49615-535A-4B94-AB71-89E85D707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55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7A5AD-3BE9-4715-82C3-D432CAC71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62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691F0152-2B30-42D2-A41A-45BD28490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1447800" y="0"/>
            <a:ext cx="762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1">
            <a:gsLst>
              <a:gs pos="0">
                <a:srgbClr val="3C3B00"/>
              </a:gs>
              <a:gs pos="100000">
                <a:srgbClr val="827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2052" name="Picture 6" descr="J023416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22860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3" name="Group 8"/>
          <p:cNvGrpSpPr>
            <a:grpSpLocks/>
          </p:cNvGrpSpPr>
          <p:nvPr/>
        </p:nvGrpSpPr>
        <p:grpSpPr bwMode="auto">
          <a:xfrm>
            <a:off x="2438400" y="152400"/>
            <a:ext cx="6096000" cy="1600200"/>
            <a:chOff x="1997" y="1314"/>
            <a:chExt cx="1889" cy="1009"/>
          </a:xfrm>
        </p:grpSpPr>
        <p:grpSp>
          <p:nvGrpSpPr>
            <p:cNvPr id="2059" name="Group 9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13" name="Oval 10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4" name="Oval 11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  <p:sp>
          <p:nvSpPr>
            <p:cNvPr id="9" name="Oval 12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gray">
            <a:xfrm>
              <a:off x="2108" y="1319"/>
              <a:ext cx="1650" cy="82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gray">
            <a:xfrm>
              <a:off x="2125" y="1327"/>
              <a:ext cx="1571" cy="76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gray">
            <a:xfrm>
              <a:off x="2208" y="1344"/>
              <a:ext cx="1383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304800"/>
            <a:ext cx="4800600" cy="838200"/>
          </a:xfrm>
        </p:spPr>
        <p:txBody>
          <a:bodyPr/>
          <a:lstStyle/>
          <a:p>
            <a:pPr>
              <a:defRPr/>
            </a:pP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Мастер -класс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" name="Freeform 7"/>
          <p:cNvSpPr>
            <a:spLocks/>
          </p:cNvSpPr>
          <p:nvPr/>
        </p:nvSpPr>
        <p:spPr bwMode="gray">
          <a:xfrm rot="1128311" flipH="1">
            <a:off x="2401888" y="1136650"/>
            <a:ext cx="1209675" cy="1860550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200400" y="1828800"/>
            <a:ext cx="5486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Использование компьютерных технологий на уроках русского языка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1600200" y="3733800"/>
            <a:ext cx="6172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ru-RU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00600" y="4800600"/>
            <a:ext cx="41148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chemeClr val="accent6"/>
                </a:solidFill>
              </a:rPr>
              <a:t>Анисимова </a:t>
            </a:r>
          </a:p>
          <a:p>
            <a:pPr>
              <a:defRPr/>
            </a:pPr>
            <a:r>
              <a:rPr lang="ru-RU" sz="2000" b="1" i="1" dirty="0">
                <a:solidFill>
                  <a:schemeClr val="accent6"/>
                </a:solidFill>
              </a:rPr>
              <a:t>Анастасия Владимировна, учитель русского языка и литературы МБОУ «СШ №7»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ChangeArrowheads="1"/>
          </p:cNvSpPr>
          <p:nvPr/>
        </p:nvSpPr>
        <p:spPr bwMode="auto">
          <a:xfrm>
            <a:off x="1447800" y="0"/>
            <a:ext cx="762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1">
            <a:gsLst>
              <a:gs pos="0">
                <a:srgbClr val="3C3B00"/>
              </a:gs>
              <a:gs pos="100000">
                <a:srgbClr val="827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3076" name="Picture 6" descr="J023416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22860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7" name="Group 8"/>
          <p:cNvGrpSpPr>
            <a:grpSpLocks/>
          </p:cNvGrpSpPr>
          <p:nvPr/>
        </p:nvGrpSpPr>
        <p:grpSpPr bwMode="auto">
          <a:xfrm>
            <a:off x="2438400" y="152400"/>
            <a:ext cx="6096000" cy="1600200"/>
            <a:chOff x="1997" y="1314"/>
            <a:chExt cx="1889" cy="1009"/>
          </a:xfrm>
        </p:grpSpPr>
        <p:grpSp>
          <p:nvGrpSpPr>
            <p:cNvPr id="3082" name="Group 9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13" name="Oval 10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4" name="Oval 11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  <p:sp>
          <p:nvSpPr>
            <p:cNvPr id="9" name="Oval 12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gray">
            <a:xfrm>
              <a:off x="2108" y="1319"/>
              <a:ext cx="1650" cy="82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gray">
            <a:xfrm>
              <a:off x="2125" y="1327"/>
              <a:ext cx="1571" cy="76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gray">
            <a:xfrm>
              <a:off x="2208" y="1344"/>
              <a:ext cx="1383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4400" b="1" i="1" dirty="0">
                  <a:solidFill>
                    <a:schemeClr val="accent4"/>
                  </a:solidFill>
                  <a:latin typeface="+mj-lt"/>
                </a:rPr>
                <a:t> </a:t>
              </a:r>
              <a:r>
                <a:rPr lang="ru-RU" sz="4800" b="1" i="1" dirty="0">
                  <a:solidFill>
                    <a:schemeClr val="accent6"/>
                  </a:solidFill>
                  <a:latin typeface="Monotype Corsiva" pitchFamily="66" charset="0"/>
                </a:rPr>
                <a:t>6 класс</a:t>
              </a:r>
            </a:p>
          </p:txBody>
        </p:sp>
      </p:grpSp>
      <p:sp>
        <p:nvSpPr>
          <p:cNvPr id="15" name="Freeform 7"/>
          <p:cNvSpPr>
            <a:spLocks/>
          </p:cNvSpPr>
          <p:nvPr/>
        </p:nvSpPr>
        <p:spPr bwMode="gray">
          <a:xfrm rot="1128311" flipH="1">
            <a:off x="2401888" y="1136650"/>
            <a:ext cx="1209675" cy="1860550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276600" y="1828800"/>
            <a:ext cx="5410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Урок  русского языка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1600200" y="3733800"/>
            <a:ext cx="6172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ru-RU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3081" name="Заголовок 17"/>
          <p:cNvSpPr>
            <a:spLocks noGrp="1"/>
          </p:cNvSpPr>
          <p:nvPr>
            <p:ph type="ctrTitle"/>
          </p:nvPr>
        </p:nvSpPr>
        <p:spPr>
          <a:xfrm>
            <a:off x="2286000" y="2438400"/>
            <a:ext cx="6553200" cy="1295400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Oval 3"/>
          <p:cNvSpPr>
            <a:spLocks noChangeArrowheads="1"/>
          </p:cNvSpPr>
          <p:nvPr/>
        </p:nvSpPr>
        <p:spPr bwMode="auto">
          <a:xfrm>
            <a:off x="0" y="5486400"/>
            <a:ext cx="5105400" cy="112395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37260" name="Oval 44"/>
          <p:cNvSpPr>
            <a:spLocks noChangeArrowheads="1"/>
          </p:cNvSpPr>
          <p:nvPr/>
        </p:nvSpPr>
        <p:spPr bwMode="gray">
          <a:xfrm rot="18227093">
            <a:off x="1304925" y="4306888"/>
            <a:ext cx="460375" cy="708025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75686"/>
                  <a:invGamma/>
                </a:schemeClr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37261" name="Oval 45"/>
          <p:cNvSpPr>
            <a:spLocks noChangeArrowheads="1"/>
          </p:cNvSpPr>
          <p:nvPr/>
        </p:nvSpPr>
        <p:spPr bwMode="gray">
          <a:xfrm rot="18227093">
            <a:off x="917575" y="4995863"/>
            <a:ext cx="381000" cy="450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75686"/>
                  <a:invGamma/>
                </a:schemeClr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55" name="Text Box 46"/>
          <p:cNvSpPr txBox="1">
            <a:spLocks noChangeArrowheads="1"/>
          </p:cNvSpPr>
          <p:nvPr/>
        </p:nvSpPr>
        <p:spPr bwMode="auto">
          <a:xfrm>
            <a:off x="609600" y="5715000"/>
            <a:ext cx="411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«Девочка со спичками»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pSp>
        <p:nvGrpSpPr>
          <p:cNvPr id="2" name="Группа 42"/>
          <p:cNvGrpSpPr>
            <a:grpSpLocks/>
          </p:cNvGrpSpPr>
          <p:nvPr/>
        </p:nvGrpSpPr>
        <p:grpSpPr bwMode="auto">
          <a:xfrm>
            <a:off x="5257800" y="3429000"/>
            <a:ext cx="3886200" cy="3429000"/>
            <a:chOff x="4495800" y="2057400"/>
            <a:chExt cx="4419600" cy="4343400"/>
          </a:xfrm>
        </p:grpSpPr>
        <p:pic>
          <p:nvPicPr>
            <p:cNvPr id="9220" name="Picture 4" descr="G:\мой универ\Вита\8\карт\звезда\zvezda_2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5800" y="2057400"/>
              <a:ext cx="4286250" cy="43434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105" name="Picture 3" descr="G:\мой универ\Вита\8\карт\звезда\zvezd09.gif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2400" y="4267200"/>
              <a:ext cx="1143000" cy="1381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990600" y="381000"/>
            <a:ext cx="74676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ru-RU" alt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Ручонки девочки закоченели. Ах, как бы ручонки согрел огонек маленькой спички! Если бы только девочка посмела вытащить спичку, чиркнуть спичкой о стену и погреть пальцы! Девочка робко вытянула одну спичку и … чирк! Как спичка вспыхнула, как ярко загорелась!  </a:t>
            </a:r>
            <a:endParaRPr lang="ru-RU" altLang="ru-RU" sz="24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"/>
          <p:cNvSpPr>
            <a:spLocks noChangeArrowheads="1"/>
          </p:cNvSpPr>
          <p:nvPr/>
        </p:nvSpPr>
        <p:spPr bwMode="auto">
          <a:xfrm>
            <a:off x="1143000" y="228600"/>
            <a:ext cx="7848600" cy="3505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447800" y="1295400"/>
            <a:ext cx="74676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ЛИЦО - Я, МЫ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ЛИЦО - ТЫ, ВЫ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 ЛИЦО - ОН, ОНА, ОНО, ОНИ</a:t>
            </a:r>
          </a:p>
        </p:txBody>
      </p:sp>
      <p:sp>
        <p:nvSpPr>
          <p:cNvPr id="38" name="Oval 3"/>
          <p:cNvSpPr>
            <a:spLocks noChangeArrowheads="1"/>
          </p:cNvSpPr>
          <p:nvPr/>
        </p:nvSpPr>
        <p:spPr bwMode="auto">
          <a:xfrm>
            <a:off x="457200" y="5486400"/>
            <a:ext cx="4267200" cy="1182688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39" name="Text Box 46"/>
          <p:cNvSpPr txBox="1">
            <a:spLocks noChangeArrowheads="1"/>
          </p:cNvSpPr>
          <p:nvPr/>
        </p:nvSpPr>
        <p:spPr bwMode="auto">
          <a:xfrm>
            <a:off x="990600" y="5715000"/>
            <a:ext cx="320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ЛИЧНЫЕ МЕСТОИМЕНИЯ</a:t>
            </a:r>
          </a:p>
        </p:txBody>
      </p:sp>
      <p:sp>
        <p:nvSpPr>
          <p:cNvPr id="41" name="Oval 3"/>
          <p:cNvSpPr>
            <a:spLocks noChangeArrowheads="1"/>
          </p:cNvSpPr>
          <p:nvPr/>
        </p:nvSpPr>
        <p:spPr bwMode="auto">
          <a:xfrm rot="1423510">
            <a:off x="914400" y="4343400"/>
            <a:ext cx="762000" cy="66675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42" name="Oval 3"/>
          <p:cNvSpPr>
            <a:spLocks noChangeArrowheads="1"/>
          </p:cNvSpPr>
          <p:nvPr/>
        </p:nvSpPr>
        <p:spPr bwMode="auto">
          <a:xfrm>
            <a:off x="685800" y="5105400"/>
            <a:ext cx="304800" cy="36195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43" name="Oval 3"/>
          <p:cNvSpPr>
            <a:spLocks noChangeArrowheads="1"/>
          </p:cNvSpPr>
          <p:nvPr/>
        </p:nvSpPr>
        <p:spPr bwMode="auto">
          <a:xfrm rot="1619530">
            <a:off x="1498600" y="3457575"/>
            <a:ext cx="1143000" cy="1014413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pic>
        <p:nvPicPr>
          <p:cNvPr id="11266" name="Picture 2" descr="G:\мой универ\амо\карт\Рисунок6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64573" y="3581400"/>
            <a:ext cx="4879427" cy="2667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ChangeArrowheads="1"/>
          </p:cNvSpPr>
          <p:nvPr/>
        </p:nvSpPr>
        <p:spPr bwMode="auto">
          <a:xfrm>
            <a:off x="1524000" y="0"/>
            <a:ext cx="762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228600" y="0"/>
            <a:ext cx="1219200" cy="6858000"/>
          </a:xfrm>
          <a:prstGeom prst="rect">
            <a:avLst/>
          </a:prstGeom>
          <a:gradFill rotWithShape="1">
            <a:gsLst>
              <a:gs pos="0">
                <a:srgbClr val="3C3B00"/>
              </a:gs>
              <a:gs pos="100000">
                <a:srgbClr val="827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6148" name="Picture 6" descr="J023416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2860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5105400" y="4800600"/>
            <a:ext cx="40386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altLang="ru-RU" sz="3200">
              <a:solidFill>
                <a:srgbClr val="FF0000"/>
              </a:solidFill>
            </a:endParaRPr>
          </a:p>
        </p:txBody>
      </p:sp>
      <p:grpSp>
        <p:nvGrpSpPr>
          <p:cNvPr id="6150" name="Group 8"/>
          <p:cNvGrpSpPr>
            <a:grpSpLocks/>
          </p:cNvGrpSpPr>
          <p:nvPr/>
        </p:nvGrpSpPr>
        <p:grpSpPr bwMode="auto">
          <a:xfrm>
            <a:off x="2286000" y="0"/>
            <a:ext cx="6858000" cy="1371600"/>
            <a:chOff x="1997" y="1314"/>
            <a:chExt cx="1889" cy="1009"/>
          </a:xfrm>
        </p:grpSpPr>
        <p:grpSp>
          <p:nvGrpSpPr>
            <p:cNvPr id="6157" name="Group 9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14" name="Oval 10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5" name="Oval 11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  <p:sp>
          <p:nvSpPr>
            <p:cNvPr id="10" name="Oval 12"/>
            <p:cNvSpPr>
              <a:spLocks noChangeArrowheads="1"/>
            </p:cNvSpPr>
            <p:nvPr/>
          </p:nvSpPr>
          <p:spPr bwMode="gray">
            <a:xfrm>
              <a:off x="2086" y="1314"/>
              <a:ext cx="1691" cy="84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gray">
            <a:xfrm>
              <a:off x="2108" y="1319"/>
              <a:ext cx="1650" cy="8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gray">
            <a:xfrm>
              <a:off x="2125" y="1327"/>
              <a:ext cx="1571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" name="Oval 15"/>
            <p:cNvSpPr>
              <a:spLocks noChangeArrowheads="1"/>
            </p:cNvSpPr>
            <p:nvPr/>
          </p:nvSpPr>
          <p:spPr bwMode="gray">
            <a:xfrm>
              <a:off x="2208" y="1344"/>
              <a:ext cx="1383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2514600" y="152400"/>
            <a:ext cx="617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54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Тема урока: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1676400" y="3200400"/>
            <a:ext cx="7467600" cy="266700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6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Личные местоимения</a:t>
            </a:r>
          </a:p>
          <a:p>
            <a:pPr>
              <a:defRPr/>
            </a:pP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20" name="Freeform 7"/>
          <p:cNvSpPr>
            <a:spLocks/>
          </p:cNvSpPr>
          <p:nvPr/>
        </p:nvSpPr>
        <p:spPr bwMode="gray">
          <a:xfrm rot="19745433">
            <a:off x="4079875" y="1844675"/>
            <a:ext cx="1574800" cy="1187450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pic>
        <p:nvPicPr>
          <p:cNvPr id="6156" name="Picture 2" descr="G:\картинки\смайлы\smiles_211.gif"/>
          <p:cNvPicPr>
            <a:picLocks noChangeAspect="1" noChangeArrowheads="1" noCrop="1"/>
          </p:cNvPicPr>
          <p:nvPr/>
        </p:nvPicPr>
        <p:blipFill>
          <a:blip r:embed="rId3" cstate="email">
            <a:clrChange>
              <a:clrFrom>
                <a:srgbClr val="F6FFE4"/>
              </a:clrFrom>
              <a:clrTo>
                <a:srgbClr val="F6FFE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1600" y="5343525"/>
            <a:ext cx="2195513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4229</TotalTime>
  <Words>113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Оформление по умолчанию</vt:lpstr>
      <vt:lpstr>Мастер -класс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ynoipkro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апробации инструментария и заданий для оценки достижения планируемых результатов освоения основной образовательной программы начального общего образования</dc:title>
  <dc:creator>GGolovicher</dc:creator>
  <cp:lastModifiedBy>Admin</cp:lastModifiedBy>
  <cp:revision>241</cp:revision>
  <dcterms:created xsi:type="dcterms:W3CDTF">2008-11-24T09:50:18Z</dcterms:created>
  <dcterms:modified xsi:type="dcterms:W3CDTF">2021-06-28T07:03:40Z</dcterms:modified>
</cp:coreProperties>
</file>