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8" r:id="rId4"/>
    <p:sldId id="279" r:id="rId5"/>
    <p:sldId id="276" r:id="rId6"/>
    <p:sldId id="277" r:id="rId7"/>
    <p:sldId id="280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A52C4B-3BD6-4FBE-91CF-A7F09BBBB29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</dgm:pt>
    <dgm:pt modelId="{FE268EBC-05EE-464F-8BF8-62EB1B112E48}">
      <dgm:prSet phldrT="[Текст]"/>
      <dgm:spPr/>
      <dgm:t>
        <a:bodyPr/>
        <a:lstStyle/>
        <a:p>
          <a:r>
            <a:rPr lang="ru-RU" dirty="0" smtClean="0"/>
            <a:t>Примерная основная программа дошкольного образования.</a:t>
          </a:r>
          <a:endParaRPr lang="ru-RU" dirty="0"/>
        </a:p>
      </dgm:t>
    </dgm:pt>
    <dgm:pt modelId="{D6ABB493-E5DB-43DF-BAEC-54FBA4BA4AE2}" type="parTrans" cxnId="{7E1012CE-A15F-410C-9446-371EE62EBC1B}">
      <dgm:prSet/>
      <dgm:spPr/>
      <dgm:t>
        <a:bodyPr/>
        <a:lstStyle/>
        <a:p>
          <a:endParaRPr lang="ru-RU"/>
        </a:p>
      </dgm:t>
    </dgm:pt>
    <dgm:pt modelId="{8F1EEAC6-E46F-4603-BD66-C2804B62A8EA}" type="sibTrans" cxnId="{7E1012CE-A15F-410C-9446-371EE62EBC1B}">
      <dgm:prSet/>
      <dgm:spPr/>
      <dgm:t>
        <a:bodyPr/>
        <a:lstStyle/>
        <a:p>
          <a:endParaRPr lang="ru-RU"/>
        </a:p>
      </dgm:t>
    </dgm:pt>
    <dgm:pt modelId="{82165697-3864-4392-B885-EDB41BBA1C45}">
      <dgm:prSet phldrT="[Текст]"/>
      <dgm:spPr/>
      <dgm:t>
        <a:bodyPr/>
        <a:lstStyle/>
        <a:p>
          <a:r>
            <a:rPr lang="ru-RU" dirty="0" smtClean="0"/>
            <a:t>Примерная адаптированная программа дошкольного образования для детей с … (ТНР, ЗПР, ИН  и  др.) </a:t>
          </a:r>
          <a:endParaRPr lang="ru-RU" dirty="0"/>
        </a:p>
      </dgm:t>
    </dgm:pt>
    <dgm:pt modelId="{E10F6273-590F-4E4A-9D73-1C353E7EBF2A}" type="parTrans" cxnId="{70AC7EF9-D812-4B54-8EBE-FB1192E7942F}">
      <dgm:prSet/>
      <dgm:spPr/>
      <dgm:t>
        <a:bodyPr/>
        <a:lstStyle/>
        <a:p>
          <a:endParaRPr lang="ru-RU"/>
        </a:p>
      </dgm:t>
    </dgm:pt>
    <dgm:pt modelId="{AEE5E6C6-CF69-4862-9AD9-B48558E74744}" type="sibTrans" cxnId="{70AC7EF9-D812-4B54-8EBE-FB1192E7942F}">
      <dgm:prSet/>
      <dgm:spPr/>
      <dgm:t>
        <a:bodyPr/>
        <a:lstStyle/>
        <a:p>
          <a:endParaRPr lang="ru-RU"/>
        </a:p>
      </dgm:t>
    </dgm:pt>
    <dgm:pt modelId="{00DE9226-05DA-495C-BB50-47CA30A7956C}">
      <dgm:prSet phldrT="[Текст]"/>
      <dgm:spPr/>
      <dgm:t>
        <a:bodyPr/>
        <a:lstStyle/>
        <a:p>
          <a:r>
            <a:rPr lang="ru-RU" dirty="0" smtClean="0"/>
            <a:t>Индивидуальная программа реабилитации и </a:t>
          </a:r>
          <a:r>
            <a:rPr lang="ru-RU" dirty="0" err="1" smtClean="0"/>
            <a:t>абилитации</a:t>
          </a:r>
          <a:r>
            <a:rPr lang="ru-RU" dirty="0" smtClean="0"/>
            <a:t> ребенка-инвалида</a:t>
          </a:r>
          <a:endParaRPr lang="ru-RU" dirty="0"/>
        </a:p>
      </dgm:t>
    </dgm:pt>
    <dgm:pt modelId="{4C5D9F12-FDCB-48AB-A355-E54DD7091AA4}" type="parTrans" cxnId="{B47CA727-2FED-4540-AD06-BFCEC2EF4A49}">
      <dgm:prSet/>
      <dgm:spPr/>
      <dgm:t>
        <a:bodyPr/>
        <a:lstStyle/>
        <a:p>
          <a:endParaRPr lang="ru-RU"/>
        </a:p>
      </dgm:t>
    </dgm:pt>
    <dgm:pt modelId="{F6DEA135-10FA-4C99-A9A5-A7C5B3FBED8A}" type="sibTrans" cxnId="{B47CA727-2FED-4540-AD06-BFCEC2EF4A49}">
      <dgm:prSet/>
      <dgm:spPr/>
      <dgm:t>
        <a:bodyPr/>
        <a:lstStyle/>
        <a:p>
          <a:endParaRPr lang="ru-RU"/>
        </a:p>
      </dgm:t>
    </dgm:pt>
    <dgm:pt modelId="{DC1F1486-771A-4599-88CE-0FA95CABD251}">
      <dgm:prSet phldrT="[Текст]"/>
      <dgm:spPr/>
      <dgm:t>
        <a:bodyPr/>
        <a:lstStyle/>
        <a:p>
          <a:r>
            <a:rPr lang="ru-RU" dirty="0" smtClean="0"/>
            <a:t>Заключение ТПМПК</a:t>
          </a:r>
          <a:endParaRPr lang="ru-RU" dirty="0"/>
        </a:p>
      </dgm:t>
    </dgm:pt>
    <dgm:pt modelId="{695FDFE5-FE77-4D25-A43F-B611A1CA2876}" type="parTrans" cxnId="{6AE7F301-591A-4179-AEFB-CA5255E11F4D}">
      <dgm:prSet/>
      <dgm:spPr/>
      <dgm:t>
        <a:bodyPr/>
        <a:lstStyle/>
        <a:p>
          <a:endParaRPr lang="ru-RU"/>
        </a:p>
      </dgm:t>
    </dgm:pt>
    <dgm:pt modelId="{4F2D53A9-EF77-4C51-9C6C-B38608237AEB}" type="sibTrans" cxnId="{6AE7F301-591A-4179-AEFB-CA5255E11F4D}">
      <dgm:prSet/>
      <dgm:spPr/>
      <dgm:t>
        <a:bodyPr/>
        <a:lstStyle/>
        <a:p>
          <a:endParaRPr lang="ru-RU"/>
        </a:p>
      </dgm:t>
    </dgm:pt>
    <dgm:pt modelId="{5F74762D-D75C-4781-B86F-5A2D245FCB6E}" type="pres">
      <dgm:prSet presAssocID="{9FA52C4B-3BD6-4FBE-91CF-A7F09BBBB299}" presName="Name0" presStyleCnt="0">
        <dgm:presLayoutVars>
          <dgm:chMax val="7"/>
          <dgm:chPref val="7"/>
          <dgm:dir/>
        </dgm:presLayoutVars>
      </dgm:prSet>
      <dgm:spPr/>
    </dgm:pt>
    <dgm:pt modelId="{D0A473DF-ED35-445C-B85C-A12B8ABDA7A3}" type="pres">
      <dgm:prSet presAssocID="{9FA52C4B-3BD6-4FBE-91CF-A7F09BBBB299}" presName="Name1" presStyleCnt="0"/>
      <dgm:spPr/>
    </dgm:pt>
    <dgm:pt modelId="{93037884-064B-4AC6-9D79-CFA90BABA802}" type="pres">
      <dgm:prSet presAssocID="{9FA52C4B-3BD6-4FBE-91CF-A7F09BBBB299}" presName="cycle" presStyleCnt="0"/>
      <dgm:spPr/>
    </dgm:pt>
    <dgm:pt modelId="{B6D04ECC-8632-4097-8815-8A7DA92DF135}" type="pres">
      <dgm:prSet presAssocID="{9FA52C4B-3BD6-4FBE-91CF-A7F09BBBB299}" presName="srcNode" presStyleLbl="node1" presStyleIdx="0" presStyleCnt="4"/>
      <dgm:spPr/>
    </dgm:pt>
    <dgm:pt modelId="{BDC7A723-BDB9-47F2-B00F-06C0F29C9636}" type="pres">
      <dgm:prSet presAssocID="{9FA52C4B-3BD6-4FBE-91CF-A7F09BBBB299}" presName="conn" presStyleLbl="parChTrans1D2" presStyleIdx="0" presStyleCnt="1"/>
      <dgm:spPr/>
      <dgm:t>
        <a:bodyPr/>
        <a:lstStyle/>
        <a:p>
          <a:endParaRPr lang="ru-RU"/>
        </a:p>
      </dgm:t>
    </dgm:pt>
    <dgm:pt modelId="{10A6E7D5-0AF6-4ADB-B00C-54192E23C2E4}" type="pres">
      <dgm:prSet presAssocID="{9FA52C4B-3BD6-4FBE-91CF-A7F09BBBB299}" presName="extraNode" presStyleLbl="node1" presStyleIdx="0" presStyleCnt="4"/>
      <dgm:spPr/>
    </dgm:pt>
    <dgm:pt modelId="{9C356F0E-A20C-4980-B466-F9ABC67906FA}" type="pres">
      <dgm:prSet presAssocID="{9FA52C4B-3BD6-4FBE-91CF-A7F09BBBB299}" presName="dstNode" presStyleLbl="node1" presStyleIdx="0" presStyleCnt="4"/>
      <dgm:spPr/>
    </dgm:pt>
    <dgm:pt modelId="{B61EADAF-7391-4B7B-8809-BD2CFFDD8EAB}" type="pres">
      <dgm:prSet presAssocID="{FE268EBC-05EE-464F-8BF8-62EB1B112E48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F161F-A08C-4649-8E5C-CC8CFDB360DB}" type="pres">
      <dgm:prSet presAssocID="{FE268EBC-05EE-464F-8BF8-62EB1B112E48}" presName="accent_1" presStyleCnt="0"/>
      <dgm:spPr/>
    </dgm:pt>
    <dgm:pt modelId="{7D480A20-DFBB-4FD0-B83D-FB90D2FB7E1A}" type="pres">
      <dgm:prSet presAssocID="{FE268EBC-05EE-464F-8BF8-62EB1B112E48}" presName="accentRepeatNode" presStyleLbl="solidFgAcc1" presStyleIdx="0" presStyleCnt="4"/>
      <dgm:spPr/>
    </dgm:pt>
    <dgm:pt modelId="{62BE90B5-731A-42E1-AC0E-3F4F784DAC5D}" type="pres">
      <dgm:prSet presAssocID="{82165697-3864-4392-B885-EDB41BBA1C45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5798C-5C84-43C3-8E28-DD4D5DDD27FE}" type="pres">
      <dgm:prSet presAssocID="{82165697-3864-4392-B885-EDB41BBA1C45}" presName="accent_2" presStyleCnt="0"/>
      <dgm:spPr/>
    </dgm:pt>
    <dgm:pt modelId="{E183B22A-B14E-48A0-85C5-B5CECE8607FB}" type="pres">
      <dgm:prSet presAssocID="{82165697-3864-4392-B885-EDB41BBA1C45}" presName="accentRepeatNode" presStyleLbl="solidFgAcc1" presStyleIdx="1" presStyleCnt="4"/>
      <dgm:spPr/>
    </dgm:pt>
    <dgm:pt modelId="{D3A957CD-F67A-4738-B4D2-BD61EDC46CD8}" type="pres">
      <dgm:prSet presAssocID="{00DE9226-05DA-495C-BB50-47CA30A7956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4EBA50-E1D0-4AD3-A383-5C813688AC3A}" type="pres">
      <dgm:prSet presAssocID="{00DE9226-05DA-495C-BB50-47CA30A7956C}" presName="accent_3" presStyleCnt="0"/>
      <dgm:spPr/>
    </dgm:pt>
    <dgm:pt modelId="{4492D9D3-384B-4BE9-87FC-3D63C8BCACAC}" type="pres">
      <dgm:prSet presAssocID="{00DE9226-05DA-495C-BB50-47CA30A7956C}" presName="accentRepeatNode" presStyleLbl="solidFgAcc1" presStyleIdx="2" presStyleCnt="4"/>
      <dgm:spPr/>
    </dgm:pt>
    <dgm:pt modelId="{FFC70FE8-EE1C-4A62-B7AA-FB3D0DE02737}" type="pres">
      <dgm:prSet presAssocID="{DC1F1486-771A-4599-88CE-0FA95CABD251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20509-7092-4A54-BBF3-F8D5734F397C}" type="pres">
      <dgm:prSet presAssocID="{DC1F1486-771A-4599-88CE-0FA95CABD251}" presName="accent_4" presStyleCnt="0"/>
      <dgm:spPr/>
    </dgm:pt>
    <dgm:pt modelId="{AEF32AF5-6524-4A84-B3F6-F298413483D5}" type="pres">
      <dgm:prSet presAssocID="{DC1F1486-771A-4599-88CE-0FA95CABD251}" presName="accentRepeatNode" presStyleLbl="solidFgAcc1" presStyleIdx="3" presStyleCnt="4"/>
      <dgm:spPr/>
    </dgm:pt>
  </dgm:ptLst>
  <dgm:cxnLst>
    <dgm:cxn modelId="{B47CA727-2FED-4540-AD06-BFCEC2EF4A49}" srcId="{9FA52C4B-3BD6-4FBE-91CF-A7F09BBBB299}" destId="{00DE9226-05DA-495C-BB50-47CA30A7956C}" srcOrd="2" destOrd="0" parTransId="{4C5D9F12-FDCB-48AB-A355-E54DD7091AA4}" sibTransId="{F6DEA135-10FA-4C99-A9A5-A7C5B3FBED8A}"/>
    <dgm:cxn modelId="{65A396F5-EA10-4AFE-89D6-E402A649E744}" type="presOf" srcId="{82165697-3864-4392-B885-EDB41BBA1C45}" destId="{62BE90B5-731A-42E1-AC0E-3F4F784DAC5D}" srcOrd="0" destOrd="0" presId="urn:microsoft.com/office/officeart/2008/layout/VerticalCurvedList"/>
    <dgm:cxn modelId="{8A47D3C0-8EAB-42C8-9DBB-F1D756EEBC65}" type="presOf" srcId="{FE268EBC-05EE-464F-8BF8-62EB1B112E48}" destId="{B61EADAF-7391-4B7B-8809-BD2CFFDD8EAB}" srcOrd="0" destOrd="0" presId="urn:microsoft.com/office/officeart/2008/layout/VerticalCurvedList"/>
    <dgm:cxn modelId="{7E1012CE-A15F-410C-9446-371EE62EBC1B}" srcId="{9FA52C4B-3BD6-4FBE-91CF-A7F09BBBB299}" destId="{FE268EBC-05EE-464F-8BF8-62EB1B112E48}" srcOrd="0" destOrd="0" parTransId="{D6ABB493-E5DB-43DF-BAEC-54FBA4BA4AE2}" sibTransId="{8F1EEAC6-E46F-4603-BD66-C2804B62A8EA}"/>
    <dgm:cxn modelId="{8BBC4799-38A9-48F3-A00F-0EEA32D17D10}" type="presOf" srcId="{00DE9226-05DA-495C-BB50-47CA30A7956C}" destId="{D3A957CD-F67A-4738-B4D2-BD61EDC46CD8}" srcOrd="0" destOrd="0" presId="urn:microsoft.com/office/officeart/2008/layout/VerticalCurvedList"/>
    <dgm:cxn modelId="{19692499-498F-4EF8-ABD5-12D61ED76ADE}" type="presOf" srcId="{8F1EEAC6-E46F-4603-BD66-C2804B62A8EA}" destId="{BDC7A723-BDB9-47F2-B00F-06C0F29C9636}" srcOrd="0" destOrd="0" presId="urn:microsoft.com/office/officeart/2008/layout/VerticalCurvedList"/>
    <dgm:cxn modelId="{70AC7EF9-D812-4B54-8EBE-FB1192E7942F}" srcId="{9FA52C4B-3BD6-4FBE-91CF-A7F09BBBB299}" destId="{82165697-3864-4392-B885-EDB41BBA1C45}" srcOrd="1" destOrd="0" parTransId="{E10F6273-590F-4E4A-9D73-1C353E7EBF2A}" sibTransId="{AEE5E6C6-CF69-4862-9AD9-B48558E74744}"/>
    <dgm:cxn modelId="{6AE7F301-591A-4179-AEFB-CA5255E11F4D}" srcId="{9FA52C4B-3BD6-4FBE-91CF-A7F09BBBB299}" destId="{DC1F1486-771A-4599-88CE-0FA95CABD251}" srcOrd="3" destOrd="0" parTransId="{695FDFE5-FE77-4D25-A43F-B611A1CA2876}" sibTransId="{4F2D53A9-EF77-4C51-9C6C-B38608237AEB}"/>
    <dgm:cxn modelId="{FE3F110C-A6E1-4AEF-8866-2AF74D0340F3}" type="presOf" srcId="{DC1F1486-771A-4599-88CE-0FA95CABD251}" destId="{FFC70FE8-EE1C-4A62-B7AA-FB3D0DE02737}" srcOrd="0" destOrd="0" presId="urn:microsoft.com/office/officeart/2008/layout/VerticalCurvedList"/>
    <dgm:cxn modelId="{80DCD909-F638-4DA2-99A8-AB35093C4FBD}" type="presOf" srcId="{9FA52C4B-3BD6-4FBE-91CF-A7F09BBBB299}" destId="{5F74762D-D75C-4781-B86F-5A2D245FCB6E}" srcOrd="0" destOrd="0" presId="urn:microsoft.com/office/officeart/2008/layout/VerticalCurvedList"/>
    <dgm:cxn modelId="{2A996F38-07E4-44BE-A74E-65D8AE915BF0}" type="presParOf" srcId="{5F74762D-D75C-4781-B86F-5A2D245FCB6E}" destId="{D0A473DF-ED35-445C-B85C-A12B8ABDA7A3}" srcOrd="0" destOrd="0" presId="urn:microsoft.com/office/officeart/2008/layout/VerticalCurvedList"/>
    <dgm:cxn modelId="{5B3A0C4D-6D4B-40D1-A031-09A2FDDA2973}" type="presParOf" srcId="{D0A473DF-ED35-445C-B85C-A12B8ABDA7A3}" destId="{93037884-064B-4AC6-9D79-CFA90BABA802}" srcOrd="0" destOrd="0" presId="urn:microsoft.com/office/officeart/2008/layout/VerticalCurvedList"/>
    <dgm:cxn modelId="{975DCFE6-5931-4CDF-8086-267E31BBB7F8}" type="presParOf" srcId="{93037884-064B-4AC6-9D79-CFA90BABA802}" destId="{B6D04ECC-8632-4097-8815-8A7DA92DF135}" srcOrd="0" destOrd="0" presId="urn:microsoft.com/office/officeart/2008/layout/VerticalCurvedList"/>
    <dgm:cxn modelId="{7F2C7100-B4B6-4233-A329-6483CC1A76DA}" type="presParOf" srcId="{93037884-064B-4AC6-9D79-CFA90BABA802}" destId="{BDC7A723-BDB9-47F2-B00F-06C0F29C9636}" srcOrd="1" destOrd="0" presId="urn:microsoft.com/office/officeart/2008/layout/VerticalCurvedList"/>
    <dgm:cxn modelId="{96B5ABC4-A588-473B-8C0E-13A46D834C99}" type="presParOf" srcId="{93037884-064B-4AC6-9D79-CFA90BABA802}" destId="{10A6E7D5-0AF6-4ADB-B00C-54192E23C2E4}" srcOrd="2" destOrd="0" presId="urn:microsoft.com/office/officeart/2008/layout/VerticalCurvedList"/>
    <dgm:cxn modelId="{D5AA1F9D-1440-43CE-8C00-37BD1CF8D41B}" type="presParOf" srcId="{93037884-064B-4AC6-9D79-CFA90BABA802}" destId="{9C356F0E-A20C-4980-B466-F9ABC67906FA}" srcOrd="3" destOrd="0" presId="urn:microsoft.com/office/officeart/2008/layout/VerticalCurvedList"/>
    <dgm:cxn modelId="{B8B6AB41-6470-4E9F-8B7C-6A3E4AB47521}" type="presParOf" srcId="{D0A473DF-ED35-445C-B85C-A12B8ABDA7A3}" destId="{B61EADAF-7391-4B7B-8809-BD2CFFDD8EAB}" srcOrd="1" destOrd="0" presId="urn:microsoft.com/office/officeart/2008/layout/VerticalCurvedList"/>
    <dgm:cxn modelId="{7A40F436-F02E-4F75-98A2-B74985FCB8D9}" type="presParOf" srcId="{D0A473DF-ED35-445C-B85C-A12B8ABDA7A3}" destId="{B1EF161F-A08C-4649-8E5C-CC8CFDB360DB}" srcOrd="2" destOrd="0" presId="urn:microsoft.com/office/officeart/2008/layout/VerticalCurvedList"/>
    <dgm:cxn modelId="{C2B84ED7-959D-443C-824D-DC629C0436ED}" type="presParOf" srcId="{B1EF161F-A08C-4649-8E5C-CC8CFDB360DB}" destId="{7D480A20-DFBB-4FD0-B83D-FB90D2FB7E1A}" srcOrd="0" destOrd="0" presId="urn:microsoft.com/office/officeart/2008/layout/VerticalCurvedList"/>
    <dgm:cxn modelId="{586DC972-1D98-4C32-A753-5F690220A868}" type="presParOf" srcId="{D0A473DF-ED35-445C-B85C-A12B8ABDA7A3}" destId="{62BE90B5-731A-42E1-AC0E-3F4F784DAC5D}" srcOrd="3" destOrd="0" presId="urn:microsoft.com/office/officeart/2008/layout/VerticalCurvedList"/>
    <dgm:cxn modelId="{D480C2BA-1061-48E0-9920-205ADD20E3DD}" type="presParOf" srcId="{D0A473DF-ED35-445C-B85C-A12B8ABDA7A3}" destId="{7285798C-5C84-43C3-8E28-DD4D5DDD27FE}" srcOrd="4" destOrd="0" presId="urn:microsoft.com/office/officeart/2008/layout/VerticalCurvedList"/>
    <dgm:cxn modelId="{455ED652-6426-4DEE-B890-3929A76F111E}" type="presParOf" srcId="{7285798C-5C84-43C3-8E28-DD4D5DDD27FE}" destId="{E183B22A-B14E-48A0-85C5-B5CECE8607FB}" srcOrd="0" destOrd="0" presId="urn:microsoft.com/office/officeart/2008/layout/VerticalCurvedList"/>
    <dgm:cxn modelId="{415EA920-E045-4900-92F7-1A690957D39C}" type="presParOf" srcId="{D0A473DF-ED35-445C-B85C-A12B8ABDA7A3}" destId="{D3A957CD-F67A-4738-B4D2-BD61EDC46CD8}" srcOrd="5" destOrd="0" presId="urn:microsoft.com/office/officeart/2008/layout/VerticalCurvedList"/>
    <dgm:cxn modelId="{8C7D1B13-3F17-4460-BB87-B488DDFA9648}" type="presParOf" srcId="{D0A473DF-ED35-445C-B85C-A12B8ABDA7A3}" destId="{444EBA50-E1D0-4AD3-A383-5C813688AC3A}" srcOrd="6" destOrd="0" presId="urn:microsoft.com/office/officeart/2008/layout/VerticalCurvedList"/>
    <dgm:cxn modelId="{5CFFA8F9-6A7F-430A-BED4-6F1B8E4DD641}" type="presParOf" srcId="{444EBA50-E1D0-4AD3-A383-5C813688AC3A}" destId="{4492D9D3-384B-4BE9-87FC-3D63C8BCACAC}" srcOrd="0" destOrd="0" presId="urn:microsoft.com/office/officeart/2008/layout/VerticalCurvedList"/>
    <dgm:cxn modelId="{84BFD20B-0121-4BA5-BCC2-80EB15992B21}" type="presParOf" srcId="{D0A473DF-ED35-445C-B85C-A12B8ABDA7A3}" destId="{FFC70FE8-EE1C-4A62-B7AA-FB3D0DE02737}" srcOrd="7" destOrd="0" presId="urn:microsoft.com/office/officeart/2008/layout/VerticalCurvedList"/>
    <dgm:cxn modelId="{CB8146AC-362E-4AE1-95AE-772F5D22814C}" type="presParOf" srcId="{D0A473DF-ED35-445C-B85C-A12B8ABDA7A3}" destId="{AF420509-7092-4A54-BBF3-F8D5734F397C}" srcOrd="8" destOrd="0" presId="urn:microsoft.com/office/officeart/2008/layout/VerticalCurvedList"/>
    <dgm:cxn modelId="{8480DCD6-A10A-486E-8104-DC1567276DC0}" type="presParOf" srcId="{AF420509-7092-4A54-BBF3-F8D5734F397C}" destId="{AEF32AF5-6524-4A84-B3F6-F298413483D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79093C-95CA-46A6-A2E0-D8EB75310C71}" type="doc">
      <dgm:prSet loTypeId="urn:microsoft.com/office/officeart/2005/8/layout/bList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0AA8AE9-A701-4EE6-B1FC-85DCD3F1D0E7}">
      <dgm:prSet phldrT="[Текст]" custT="1"/>
      <dgm:spPr/>
      <dgm:t>
        <a:bodyPr/>
        <a:lstStyle/>
        <a:p>
          <a:r>
            <a:rPr lang="ru-RU" sz="2400" dirty="0" smtClean="0"/>
            <a:t>АОП</a:t>
          </a:r>
          <a:endParaRPr lang="ru-RU" sz="2400" dirty="0"/>
        </a:p>
      </dgm:t>
    </dgm:pt>
    <dgm:pt modelId="{AB230122-FC6B-40F6-8335-545AA2D2E987}" type="parTrans" cxnId="{1809A4BC-A61E-4FAB-94D0-7AE90AECD65B}">
      <dgm:prSet/>
      <dgm:spPr/>
      <dgm:t>
        <a:bodyPr/>
        <a:lstStyle/>
        <a:p>
          <a:endParaRPr lang="ru-RU" sz="2400"/>
        </a:p>
      </dgm:t>
    </dgm:pt>
    <dgm:pt modelId="{682B72D5-5E1E-4BEC-964A-CAF7AFE5A072}" type="sibTrans" cxnId="{1809A4BC-A61E-4FAB-94D0-7AE90AECD65B}">
      <dgm:prSet/>
      <dgm:spPr/>
      <dgm:t>
        <a:bodyPr/>
        <a:lstStyle/>
        <a:p>
          <a:endParaRPr lang="ru-RU" sz="2400"/>
        </a:p>
      </dgm:t>
    </dgm:pt>
    <dgm:pt modelId="{13684554-8D61-4386-A5EB-DE6C44246C68}">
      <dgm:prSet phldrT="[Текст]" custT="1"/>
      <dgm:spPr/>
      <dgm:t>
        <a:bodyPr/>
        <a:lstStyle/>
        <a:p>
          <a:r>
            <a:rPr lang="ru-RU" sz="2400" dirty="0" smtClean="0"/>
            <a:t>Определяет содержание, форматы и стратегии развития, образования</a:t>
          </a:r>
          <a:endParaRPr lang="ru-RU" sz="2400" dirty="0"/>
        </a:p>
      </dgm:t>
    </dgm:pt>
    <dgm:pt modelId="{5CF6A678-7F3F-4CA8-BEC8-AEBB939A240B}" type="parTrans" cxnId="{6B9B60E1-A6EB-4176-90F9-6346C1C68A00}">
      <dgm:prSet/>
      <dgm:spPr/>
      <dgm:t>
        <a:bodyPr/>
        <a:lstStyle/>
        <a:p>
          <a:endParaRPr lang="ru-RU" sz="2400"/>
        </a:p>
      </dgm:t>
    </dgm:pt>
    <dgm:pt modelId="{7B209AA4-E720-4F94-9453-1A8779AF737A}" type="sibTrans" cxnId="{6B9B60E1-A6EB-4176-90F9-6346C1C68A00}">
      <dgm:prSet/>
      <dgm:spPr/>
      <dgm:t>
        <a:bodyPr/>
        <a:lstStyle/>
        <a:p>
          <a:endParaRPr lang="ru-RU" sz="2400"/>
        </a:p>
      </dgm:t>
    </dgm:pt>
    <dgm:pt modelId="{1D9F53BD-5DB5-41E3-A5EF-FE5105EC15E8}">
      <dgm:prSet phldrT="[Текст]" custT="1"/>
      <dgm:spPr/>
      <dgm:t>
        <a:bodyPr/>
        <a:lstStyle/>
        <a:p>
          <a:r>
            <a:rPr lang="ru-RU" sz="2400" dirty="0" smtClean="0"/>
            <a:t>Задачи развития</a:t>
          </a:r>
          <a:endParaRPr lang="ru-RU" sz="2400" dirty="0"/>
        </a:p>
      </dgm:t>
    </dgm:pt>
    <dgm:pt modelId="{5C4F235B-62A5-4027-BA20-732391EFD3B8}" type="parTrans" cxnId="{C8B672AB-852F-41F6-A938-B2367908833D}">
      <dgm:prSet/>
      <dgm:spPr/>
      <dgm:t>
        <a:bodyPr/>
        <a:lstStyle/>
        <a:p>
          <a:endParaRPr lang="ru-RU" sz="2400"/>
        </a:p>
      </dgm:t>
    </dgm:pt>
    <dgm:pt modelId="{49A16319-57C0-4AB4-B167-48E17D685F7E}" type="sibTrans" cxnId="{C8B672AB-852F-41F6-A938-B2367908833D}">
      <dgm:prSet/>
      <dgm:spPr/>
      <dgm:t>
        <a:bodyPr/>
        <a:lstStyle/>
        <a:p>
          <a:endParaRPr lang="ru-RU" sz="2400"/>
        </a:p>
      </dgm:t>
    </dgm:pt>
    <dgm:pt modelId="{100DE4C7-673B-46FC-860A-6C0F775EA21F}">
      <dgm:prSet phldrT="[Текст]" custT="1"/>
      <dgm:spPr/>
      <dgm:t>
        <a:bodyPr/>
        <a:lstStyle/>
        <a:p>
          <a:r>
            <a:rPr lang="ru-RU" sz="2400" dirty="0" smtClean="0"/>
            <a:t>Цель образования</a:t>
          </a:r>
          <a:endParaRPr lang="ru-RU" sz="2400" dirty="0"/>
        </a:p>
      </dgm:t>
    </dgm:pt>
    <dgm:pt modelId="{9CEEFB6D-F313-443F-A218-0594D1228EE5}" type="parTrans" cxnId="{3202829C-F727-4C5E-8172-D8480C2AA0BC}">
      <dgm:prSet/>
      <dgm:spPr/>
      <dgm:t>
        <a:bodyPr/>
        <a:lstStyle/>
        <a:p>
          <a:endParaRPr lang="ru-RU" sz="2400"/>
        </a:p>
      </dgm:t>
    </dgm:pt>
    <dgm:pt modelId="{E9E3F9F1-4137-4A6F-9649-97C9394C8BB3}" type="sibTrans" cxnId="{3202829C-F727-4C5E-8172-D8480C2AA0BC}">
      <dgm:prSet/>
      <dgm:spPr/>
      <dgm:t>
        <a:bodyPr/>
        <a:lstStyle/>
        <a:p>
          <a:endParaRPr lang="ru-RU" sz="2400"/>
        </a:p>
      </dgm:t>
    </dgm:pt>
    <dgm:pt modelId="{42157A6B-A76E-42DB-B76F-5F4AE7767CFD}">
      <dgm:prSet phldrT="[Текст]" custT="1"/>
      <dgm:spPr/>
      <dgm:t>
        <a:bodyPr/>
        <a:lstStyle/>
        <a:p>
          <a:r>
            <a:rPr lang="ru-RU" sz="2400" dirty="0" err="1" smtClean="0"/>
            <a:t>ПМПк</a:t>
          </a:r>
          <a:endParaRPr lang="ru-RU" sz="2400" dirty="0"/>
        </a:p>
      </dgm:t>
    </dgm:pt>
    <dgm:pt modelId="{57C56858-77E3-4399-9585-189912E89A08}" type="parTrans" cxnId="{9168DC40-24DB-42B0-8D4E-8EC6C7B994C6}">
      <dgm:prSet/>
      <dgm:spPr/>
      <dgm:t>
        <a:bodyPr/>
        <a:lstStyle/>
        <a:p>
          <a:endParaRPr lang="ru-RU" sz="2400"/>
        </a:p>
      </dgm:t>
    </dgm:pt>
    <dgm:pt modelId="{A9D1871F-B410-45AC-8055-C405733205E6}" type="sibTrans" cxnId="{9168DC40-24DB-42B0-8D4E-8EC6C7B994C6}">
      <dgm:prSet/>
      <dgm:spPr/>
      <dgm:t>
        <a:bodyPr/>
        <a:lstStyle/>
        <a:p>
          <a:endParaRPr lang="ru-RU" sz="2400"/>
        </a:p>
      </dgm:t>
    </dgm:pt>
    <dgm:pt modelId="{402D4C24-2B73-4ED8-88B9-ECC901FB74FA}">
      <dgm:prSet phldrT="[Текст]" custT="1"/>
      <dgm:spPr/>
      <dgm:t>
        <a:bodyPr/>
        <a:lstStyle/>
        <a:p>
          <a:r>
            <a:rPr lang="ru-RU" sz="2400" dirty="0" smtClean="0"/>
            <a:t>Координатор действий взрослых в постановке задач развития и определении стратегий их решения</a:t>
          </a:r>
          <a:endParaRPr lang="ru-RU" sz="2400" dirty="0"/>
        </a:p>
      </dgm:t>
    </dgm:pt>
    <dgm:pt modelId="{14A42E8F-88C9-4E39-96ED-4140AA22F54B}" type="parTrans" cxnId="{9D386099-E95D-4CAB-B358-F00B4AA67854}">
      <dgm:prSet/>
      <dgm:spPr/>
      <dgm:t>
        <a:bodyPr/>
        <a:lstStyle/>
        <a:p>
          <a:endParaRPr lang="ru-RU" sz="2400"/>
        </a:p>
      </dgm:t>
    </dgm:pt>
    <dgm:pt modelId="{8E7DB682-7371-489C-BAA1-5EE2F8A6BF1F}" type="sibTrans" cxnId="{9D386099-E95D-4CAB-B358-F00B4AA67854}">
      <dgm:prSet/>
      <dgm:spPr/>
      <dgm:t>
        <a:bodyPr/>
        <a:lstStyle/>
        <a:p>
          <a:endParaRPr lang="ru-RU" sz="2400"/>
        </a:p>
      </dgm:t>
    </dgm:pt>
    <dgm:pt modelId="{046347EE-AFFD-479E-BAC7-BDD07D5255C4}" type="pres">
      <dgm:prSet presAssocID="{F279093C-95CA-46A6-A2E0-D8EB75310C71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B618C2-F005-4130-8A42-47BFF56BDA53}" type="pres">
      <dgm:prSet presAssocID="{10AA8AE9-A701-4EE6-B1FC-85DCD3F1D0E7}" presName="compNode" presStyleCnt="0"/>
      <dgm:spPr/>
    </dgm:pt>
    <dgm:pt modelId="{6E74B5A1-1217-4525-8F84-1197B4525F6E}" type="pres">
      <dgm:prSet presAssocID="{10AA8AE9-A701-4EE6-B1FC-85DCD3F1D0E7}" presName="childRect" presStyleLbl="bgAcc1" presStyleIdx="0" presStyleCnt="3" custScaleY="236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832D79-EE93-4AC1-A009-98F4DE36982A}" type="pres">
      <dgm:prSet presAssocID="{10AA8AE9-A701-4EE6-B1FC-85DCD3F1D0E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CB8F38-0BC7-46EE-9D96-063088F56E49}" type="pres">
      <dgm:prSet presAssocID="{10AA8AE9-A701-4EE6-B1FC-85DCD3F1D0E7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83E050E2-C1F4-4AA2-A55B-54688A5024CC}" type="pres">
      <dgm:prSet presAssocID="{10AA8AE9-A701-4EE6-B1FC-85DCD3F1D0E7}" presName="adorn" presStyleLbl="fgAccFollowNode1" presStyleIdx="0" presStyleCnt="3"/>
      <dgm:spPr/>
    </dgm:pt>
    <dgm:pt modelId="{99184B0A-8137-48D8-9CBD-D5AFD773D645}" type="pres">
      <dgm:prSet presAssocID="{682B72D5-5E1E-4BEC-964A-CAF7AFE5A07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1A19D8F-97E1-44C0-87C1-0116C2E9C353}" type="pres">
      <dgm:prSet presAssocID="{1D9F53BD-5DB5-41E3-A5EF-FE5105EC15E8}" presName="compNode" presStyleCnt="0"/>
      <dgm:spPr/>
    </dgm:pt>
    <dgm:pt modelId="{D1400533-6A8B-47DE-9B22-A39916F00D47}" type="pres">
      <dgm:prSet presAssocID="{1D9F53BD-5DB5-41E3-A5EF-FE5105EC15E8}" presName="childRect" presStyleLbl="bgAcc1" presStyleIdx="1" presStyleCnt="3" custScaleY="231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92068-2BD2-45B6-A52D-97920F140656}" type="pres">
      <dgm:prSet presAssocID="{1D9F53BD-5DB5-41E3-A5EF-FE5105EC15E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1177C8-B024-42EF-8EB4-0B40404A4672}" type="pres">
      <dgm:prSet presAssocID="{1D9F53BD-5DB5-41E3-A5EF-FE5105EC15E8}" presName="parentRect" presStyleLbl="alignNode1" presStyleIdx="1" presStyleCnt="3"/>
      <dgm:spPr/>
      <dgm:t>
        <a:bodyPr/>
        <a:lstStyle/>
        <a:p>
          <a:endParaRPr lang="ru-RU"/>
        </a:p>
      </dgm:t>
    </dgm:pt>
    <dgm:pt modelId="{4519A68E-30B8-4684-B49A-4D743333029D}" type="pres">
      <dgm:prSet presAssocID="{1D9F53BD-5DB5-41E3-A5EF-FE5105EC15E8}" presName="adorn" presStyleLbl="fgAccFollowNode1" presStyleIdx="1" presStyleCnt="3"/>
      <dgm:spPr/>
    </dgm:pt>
    <dgm:pt modelId="{1139B06C-7010-44EA-8A14-CC2670DABE4C}" type="pres">
      <dgm:prSet presAssocID="{49A16319-57C0-4AB4-B167-48E17D685F7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54929AA-760D-4374-93F7-33D093E11024}" type="pres">
      <dgm:prSet presAssocID="{42157A6B-A76E-42DB-B76F-5F4AE7767CFD}" presName="compNode" presStyleCnt="0"/>
      <dgm:spPr/>
    </dgm:pt>
    <dgm:pt modelId="{1DD4E2EF-15C6-4E86-8795-B31E0D09EED8}" type="pres">
      <dgm:prSet presAssocID="{42157A6B-A76E-42DB-B76F-5F4AE7767CFD}" presName="childRect" presStyleLbl="bgAcc1" presStyleIdx="2" presStyleCnt="3" custScaleY="231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E37566-04CE-4FB4-8115-27D6E3C1615E}" type="pres">
      <dgm:prSet presAssocID="{42157A6B-A76E-42DB-B76F-5F4AE7767CF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C46E-BD3F-4F8E-8669-3EEA9D0DCA7C}" type="pres">
      <dgm:prSet presAssocID="{42157A6B-A76E-42DB-B76F-5F4AE7767CFD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1A61A20E-D153-4931-A7C8-2520F28558A6}" type="pres">
      <dgm:prSet presAssocID="{42157A6B-A76E-42DB-B76F-5F4AE7767CFD}" presName="adorn" presStyleLbl="fgAccFollowNode1" presStyleIdx="2" presStyleCnt="3"/>
      <dgm:spPr/>
    </dgm:pt>
  </dgm:ptLst>
  <dgm:cxnLst>
    <dgm:cxn modelId="{5C174029-22E3-4B21-9B7A-ECA90D6646A9}" type="presOf" srcId="{13684554-8D61-4386-A5EB-DE6C44246C68}" destId="{6E74B5A1-1217-4525-8F84-1197B4525F6E}" srcOrd="0" destOrd="0" presId="urn:microsoft.com/office/officeart/2005/8/layout/bList2"/>
    <dgm:cxn modelId="{9D386099-E95D-4CAB-B358-F00B4AA67854}" srcId="{42157A6B-A76E-42DB-B76F-5F4AE7767CFD}" destId="{402D4C24-2B73-4ED8-88B9-ECC901FB74FA}" srcOrd="0" destOrd="0" parTransId="{14A42E8F-88C9-4E39-96ED-4140AA22F54B}" sibTransId="{8E7DB682-7371-489C-BAA1-5EE2F8A6BF1F}"/>
    <dgm:cxn modelId="{11E2E8D9-952B-498B-903E-F12091CAC4DD}" type="presOf" srcId="{402D4C24-2B73-4ED8-88B9-ECC901FB74FA}" destId="{1DD4E2EF-15C6-4E86-8795-B31E0D09EED8}" srcOrd="0" destOrd="0" presId="urn:microsoft.com/office/officeart/2005/8/layout/bList2"/>
    <dgm:cxn modelId="{1809A4BC-A61E-4FAB-94D0-7AE90AECD65B}" srcId="{F279093C-95CA-46A6-A2E0-D8EB75310C71}" destId="{10AA8AE9-A701-4EE6-B1FC-85DCD3F1D0E7}" srcOrd="0" destOrd="0" parTransId="{AB230122-FC6B-40F6-8335-545AA2D2E987}" sibTransId="{682B72D5-5E1E-4BEC-964A-CAF7AFE5A072}"/>
    <dgm:cxn modelId="{AA796F74-A228-4D64-8907-90BFE7817C42}" type="presOf" srcId="{682B72D5-5E1E-4BEC-964A-CAF7AFE5A072}" destId="{99184B0A-8137-48D8-9CBD-D5AFD773D645}" srcOrd="0" destOrd="0" presId="urn:microsoft.com/office/officeart/2005/8/layout/bList2"/>
    <dgm:cxn modelId="{770833D4-0CB4-40DE-BBB8-FC04952BF142}" type="presOf" srcId="{42157A6B-A76E-42DB-B76F-5F4AE7767CFD}" destId="{9AE37566-04CE-4FB4-8115-27D6E3C1615E}" srcOrd="0" destOrd="0" presId="urn:microsoft.com/office/officeart/2005/8/layout/bList2"/>
    <dgm:cxn modelId="{7317DE4B-C866-4214-A708-E9B5C8499D4B}" type="presOf" srcId="{1D9F53BD-5DB5-41E3-A5EF-FE5105EC15E8}" destId="{4F1177C8-B024-42EF-8EB4-0B40404A4672}" srcOrd="1" destOrd="0" presId="urn:microsoft.com/office/officeart/2005/8/layout/bList2"/>
    <dgm:cxn modelId="{00507283-73FB-4B67-AC90-6F6FB75FD19A}" type="presOf" srcId="{10AA8AE9-A701-4EE6-B1FC-85DCD3F1D0E7}" destId="{5ACB8F38-0BC7-46EE-9D96-063088F56E49}" srcOrd="1" destOrd="0" presId="urn:microsoft.com/office/officeart/2005/8/layout/bList2"/>
    <dgm:cxn modelId="{6B9B60E1-A6EB-4176-90F9-6346C1C68A00}" srcId="{10AA8AE9-A701-4EE6-B1FC-85DCD3F1D0E7}" destId="{13684554-8D61-4386-A5EB-DE6C44246C68}" srcOrd="0" destOrd="0" parTransId="{5CF6A678-7F3F-4CA8-BEC8-AEBB939A240B}" sibTransId="{7B209AA4-E720-4F94-9453-1A8779AF737A}"/>
    <dgm:cxn modelId="{C8B672AB-852F-41F6-A938-B2367908833D}" srcId="{F279093C-95CA-46A6-A2E0-D8EB75310C71}" destId="{1D9F53BD-5DB5-41E3-A5EF-FE5105EC15E8}" srcOrd="1" destOrd="0" parTransId="{5C4F235B-62A5-4027-BA20-732391EFD3B8}" sibTransId="{49A16319-57C0-4AB4-B167-48E17D685F7E}"/>
    <dgm:cxn modelId="{D04F8BB5-A861-4233-BE07-86FF1A0D9197}" type="presOf" srcId="{1D9F53BD-5DB5-41E3-A5EF-FE5105EC15E8}" destId="{2D192068-2BD2-45B6-A52D-97920F140656}" srcOrd="0" destOrd="0" presId="urn:microsoft.com/office/officeart/2005/8/layout/bList2"/>
    <dgm:cxn modelId="{3202829C-F727-4C5E-8172-D8480C2AA0BC}" srcId="{1D9F53BD-5DB5-41E3-A5EF-FE5105EC15E8}" destId="{100DE4C7-673B-46FC-860A-6C0F775EA21F}" srcOrd="0" destOrd="0" parTransId="{9CEEFB6D-F313-443F-A218-0594D1228EE5}" sibTransId="{E9E3F9F1-4137-4A6F-9649-97C9394C8BB3}"/>
    <dgm:cxn modelId="{AC4CDC28-0813-4681-8C52-FA99E7B4F06D}" type="presOf" srcId="{10AA8AE9-A701-4EE6-B1FC-85DCD3F1D0E7}" destId="{B7832D79-EE93-4AC1-A009-98F4DE36982A}" srcOrd="0" destOrd="0" presId="urn:microsoft.com/office/officeart/2005/8/layout/bList2"/>
    <dgm:cxn modelId="{C906F559-DCFB-4DD2-BE49-D98A97FE6718}" type="presOf" srcId="{100DE4C7-673B-46FC-860A-6C0F775EA21F}" destId="{D1400533-6A8B-47DE-9B22-A39916F00D47}" srcOrd="0" destOrd="0" presId="urn:microsoft.com/office/officeart/2005/8/layout/bList2"/>
    <dgm:cxn modelId="{00875BC6-34AE-4D2B-958E-262B666FCCC8}" type="presOf" srcId="{42157A6B-A76E-42DB-B76F-5F4AE7767CFD}" destId="{2B60C46E-BD3F-4F8E-8669-3EEA9D0DCA7C}" srcOrd="1" destOrd="0" presId="urn:microsoft.com/office/officeart/2005/8/layout/bList2"/>
    <dgm:cxn modelId="{4650120F-62A9-4FCF-B159-8E8EE0F5C44B}" type="presOf" srcId="{F279093C-95CA-46A6-A2E0-D8EB75310C71}" destId="{046347EE-AFFD-479E-BAC7-BDD07D5255C4}" srcOrd="0" destOrd="0" presId="urn:microsoft.com/office/officeart/2005/8/layout/bList2"/>
    <dgm:cxn modelId="{5B01154C-5373-430C-A7FF-0714F3B8C2CB}" type="presOf" srcId="{49A16319-57C0-4AB4-B167-48E17D685F7E}" destId="{1139B06C-7010-44EA-8A14-CC2670DABE4C}" srcOrd="0" destOrd="0" presId="urn:microsoft.com/office/officeart/2005/8/layout/bList2"/>
    <dgm:cxn modelId="{9168DC40-24DB-42B0-8D4E-8EC6C7B994C6}" srcId="{F279093C-95CA-46A6-A2E0-D8EB75310C71}" destId="{42157A6B-A76E-42DB-B76F-5F4AE7767CFD}" srcOrd="2" destOrd="0" parTransId="{57C56858-77E3-4399-9585-189912E89A08}" sibTransId="{A9D1871F-B410-45AC-8055-C405733205E6}"/>
    <dgm:cxn modelId="{0217DD7D-B419-4951-A87E-34D4F9E9DCC2}" type="presParOf" srcId="{046347EE-AFFD-479E-BAC7-BDD07D5255C4}" destId="{A5B618C2-F005-4130-8A42-47BFF56BDA53}" srcOrd="0" destOrd="0" presId="urn:microsoft.com/office/officeart/2005/8/layout/bList2"/>
    <dgm:cxn modelId="{E33D014C-8E25-4348-9422-C2E74E79054A}" type="presParOf" srcId="{A5B618C2-F005-4130-8A42-47BFF56BDA53}" destId="{6E74B5A1-1217-4525-8F84-1197B4525F6E}" srcOrd="0" destOrd="0" presId="urn:microsoft.com/office/officeart/2005/8/layout/bList2"/>
    <dgm:cxn modelId="{9AC4CAF4-4B21-401C-B6D8-6BF3C5C64519}" type="presParOf" srcId="{A5B618C2-F005-4130-8A42-47BFF56BDA53}" destId="{B7832D79-EE93-4AC1-A009-98F4DE36982A}" srcOrd="1" destOrd="0" presId="urn:microsoft.com/office/officeart/2005/8/layout/bList2"/>
    <dgm:cxn modelId="{49B878DB-4BD5-4AD9-BB2E-E678960C2451}" type="presParOf" srcId="{A5B618C2-F005-4130-8A42-47BFF56BDA53}" destId="{5ACB8F38-0BC7-46EE-9D96-063088F56E49}" srcOrd="2" destOrd="0" presId="urn:microsoft.com/office/officeart/2005/8/layout/bList2"/>
    <dgm:cxn modelId="{224E937D-1DA0-432E-A9B9-3B7EDB4BA234}" type="presParOf" srcId="{A5B618C2-F005-4130-8A42-47BFF56BDA53}" destId="{83E050E2-C1F4-4AA2-A55B-54688A5024CC}" srcOrd="3" destOrd="0" presId="urn:microsoft.com/office/officeart/2005/8/layout/bList2"/>
    <dgm:cxn modelId="{9A94B99A-F5CD-4D64-A6A3-20DE29372F46}" type="presParOf" srcId="{046347EE-AFFD-479E-BAC7-BDD07D5255C4}" destId="{99184B0A-8137-48D8-9CBD-D5AFD773D645}" srcOrd="1" destOrd="0" presId="urn:microsoft.com/office/officeart/2005/8/layout/bList2"/>
    <dgm:cxn modelId="{3821E6E6-E2F7-4B58-A54C-524FD6076A54}" type="presParOf" srcId="{046347EE-AFFD-479E-BAC7-BDD07D5255C4}" destId="{B1A19D8F-97E1-44C0-87C1-0116C2E9C353}" srcOrd="2" destOrd="0" presId="urn:microsoft.com/office/officeart/2005/8/layout/bList2"/>
    <dgm:cxn modelId="{556D779C-B321-4890-973B-8BBA1CC23BB4}" type="presParOf" srcId="{B1A19D8F-97E1-44C0-87C1-0116C2E9C353}" destId="{D1400533-6A8B-47DE-9B22-A39916F00D47}" srcOrd="0" destOrd="0" presId="urn:microsoft.com/office/officeart/2005/8/layout/bList2"/>
    <dgm:cxn modelId="{CE01CCDD-17E8-4C30-BB23-3529F1E16C22}" type="presParOf" srcId="{B1A19D8F-97E1-44C0-87C1-0116C2E9C353}" destId="{2D192068-2BD2-45B6-A52D-97920F140656}" srcOrd="1" destOrd="0" presId="urn:microsoft.com/office/officeart/2005/8/layout/bList2"/>
    <dgm:cxn modelId="{CB37F31F-A7D1-441C-82B4-1A66B1F13C9E}" type="presParOf" srcId="{B1A19D8F-97E1-44C0-87C1-0116C2E9C353}" destId="{4F1177C8-B024-42EF-8EB4-0B40404A4672}" srcOrd="2" destOrd="0" presId="urn:microsoft.com/office/officeart/2005/8/layout/bList2"/>
    <dgm:cxn modelId="{16404B00-6D26-404E-A3B9-A624DDEBB0E1}" type="presParOf" srcId="{B1A19D8F-97E1-44C0-87C1-0116C2E9C353}" destId="{4519A68E-30B8-4684-B49A-4D743333029D}" srcOrd="3" destOrd="0" presId="urn:microsoft.com/office/officeart/2005/8/layout/bList2"/>
    <dgm:cxn modelId="{D3C735BC-E1CE-4AED-8E6A-D77BB4E4BE36}" type="presParOf" srcId="{046347EE-AFFD-479E-BAC7-BDD07D5255C4}" destId="{1139B06C-7010-44EA-8A14-CC2670DABE4C}" srcOrd="3" destOrd="0" presId="urn:microsoft.com/office/officeart/2005/8/layout/bList2"/>
    <dgm:cxn modelId="{90BC8960-4C39-4CC1-B011-BDB861A78811}" type="presParOf" srcId="{046347EE-AFFD-479E-BAC7-BDD07D5255C4}" destId="{954929AA-760D-4374-93F7-33D093E11024}" srcOrd="4" destOrd="0" presId="urn:microsoft.com/office/officeart/2005/8/layout/bList2"/>
    <dgm:cxn modelId="{758D8CD1-D4CD-4012-B0D8-135F40E60324}" type="presParOf" srcId="{954929AA-760D-4374-93F7-33D093E11024}" destId="{1DD4E2EF-15C6-4E86-8795-B31E0D09EED8}" srcOrd="0" destOrd="0" presId="urn:microsoft.com/office/officeart/2005/8/layout/bList2"/>
    <dgm:cxn modelId="{27B905BA-9997-47B6-A509-7A10FE6F4F02}" type="presParOf" srcId="{954929AA-760D-4374-93F7-33D093E11024}" destId="{9AE37566-04CE-4FB4-8115-27D6E3C1615E}" srcOrd="1" destOrd="0" presId="urn:microsoft.com/office/officeart/2005/8/layout/bList2"/>
    <dgm:cxn modelId="{0F332687-B28A-48F7-AC7E-3F12E801A0D6}" type="presParOf" srcId="{954929AA-760D-4374-93F7-33D093E11024}" destId="{2B60C46E-BD3F-4F8E-8669-3EEA9D0DCA7C}" srcOrd="2" destOrd="0" presId="urn:microsoft.com/office/officeart/2005/8/layout/bList2"/>
    <dgm:cxn modelId="{F211B84F-C8F6-4F18-9D0F-A6F9D7E37DF5}" type="presParOf" srcId="{954929AA-760D-4374-93F7-33D093E11024}" destId="{1A61A20E-D153-4931-A7C8-2520F28558A6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7A723-BDB9-47F2-B00F-06C0F29C9636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1EADAF-7391-4B7B-8809-BD2CFFDD8EAB}">
      <dsp:nvSpPr>
        <dsp:cNvPr id="0" name=""/>
        <dsp:cNvSpPr/>
      </dsp:nvSpPr>
      <dsp:spPr>
        <a:xfrm>
          <a:off x="511409" y="347956"/>
          <a:ext cx="7655707" cy="6962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Примерная основная программа дошкольного образования.</a:t>
          </a:r>
          <a:endParaRPr lang="ru-RU" sz="2100" kern="1200" dirty="0"/>
        </a:p>
      </dsp:txBody>
      <dsp:txXfrm>
        <a:off x="511409" y="347956"/>
        <a:ext cx="7655707" cy="696274"/>
      </dsp:txXfrm>
    </dsp:sp>
    <dsp:sp modelId="{7D480A20-DFBB-4FD0-B83D-FB90D2FB7E1A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BE90B5-731A-42E1-AC0E-3F4F784DAC5D}">
      <dsp:nvSpPr>
        <dsp:cNvPr id="0" name=""/>
        <dsp:cNvSpPr/>
      </dsp:nvSpPr>
      <dsp:spPr>
        <a:xfrm>
          <a:off x="910599" y="1392548"/>
          <a:ext cx="7256517" cy="696274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Примерная адаптированная программа дошкольного образования для детей с … (ТНР, ЗПР, ИН  и  др.) </a:t>
          </a:r>
          <a:endParaRPr lang="ru-RU" sz="2100" kern="1200" dirty="0"/>
        </a:p>
      </dsp:txBody>
      <dsp:txXfrm>
        <a:off x="910599" y="1392548"/>
        <a:ext cx="7256517" cy="696274"/>
      </dsp:txXfrm>
    </dsp:sp>
    <dsp:sp modelId="{E183B22A-B14E-48A0-85C5-B5CECE8607FB}">
      <dsp:nvSpPr>
        <dsp:cNvPr id="0" name=""/>
        <dsp:cNvSpPr/>
      </dsp:nvSpPr>
      <dsp:spPr>
        <a:xfrm>
          <a:off x="475427" y="1305514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A957CD-F67A-4738-B4D2-BD61EDC46CD8}">
      <dsp:nvSpPr>
        <dsp:cNvPr id="0" name=""/>
        <dsp:cNvSpPr/>
      </dsp:nvSpPr>
      <dsp:spPr>
        <a:xfrm>
          <a:off x="910599" y="2437140"/>
          <a:ext cx="7256517" cy="696274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Индивидуальная программа реабилитации и </a:t>
          </a:r>
          <a:r>
            <a:rPr lang="ru-RU" sz="2100" kern="1200" dirty="0" err="1" smtClean="0"/>
            <a:t>абилитации</a:t>
          </a:r>
          <a:r>
            <a:rPr lang="ru-RU" sz="2100" kern="1200" dirty="0" smtClean="0"/>
            <a:t> ребенка-инвалида</a:t>
          </a:r>
          <a:endParaRPr lang="ru-RU" sz="2100" kern="1200" dirty="0"/>
        </a:p>
      </dsp:txBody>
      <dsp:txXfrm>
        <a:off x="910599" y="2437140"/>
        <a:ext cx="7256517" cy="696274"/>
      </dsp:txXfrm>
    </dsp:sp>
    <dsp:sp modelId="{4492D9D3-384B-4BE9-87FC-3D63C8BCACAC}">
      <dsp:nvSpPr>
        <dsp:cNvPr id="0" name=""/>
        <dsp:cNvSpPr/>
      </dsp:nvSpPr>
      <dsp:spPr>
        <a:xfrm>
          <a:off x="475427" y="2350106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C70FE8-EE1C-4A62-B7AA-FB3D0DE02737}">
      <dsp:nvSpPr>
        <dsp:cNvPr id="0" name=""/>
        <dsp:cNvSpPr/>
      </dsp:nvSpPr>
      <dsp:spPr>
        <a:xfrm>
          <a:off x="511409" y="3481732"/>
          <a:ext cx="7655707" cy="696274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Заключение ТПМПК</a:t>
          </a:r>
          <a:endParaRPr lang="ru-RU" sz="2100" kern="1200" dirty="0"/>
        </a:p>
      </dsp:txBody>
      <dsp:txXfrm>
        <a:off x="511409" y="3481732"/>
        <a:ext cx="7655707" cy="696274"/>
      </dsp:txXfrm>
    </dsp:sp>
    <dsp:sp modelId="{AEF32AF5-6524-4A84-B3F6-F298413483D5}">
      <dsp:nvSpPr>
        <dsp:cNvPr id="0" name=""/>
        <dsp:cNvSpPr/>
      </dsp:nvSpPr>
      <dsp:spPr>
        <a:xfrm>
          <a:off x="76237" y="3394698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4B5A1-1217-4525-8F84-1197B4525F6E}">
      <dsp:nvSpPr>
        <dsp:cNvPr id="0" name=""/>
        <dsp:cNvSpPr/>
      </dsp:nvSpPr>
      <dsp:spPr>
        <a:xfrm>
          <a:off x="5562" y="340244"/>
          <a:ext cx="2402387" cy="424393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Определяет содержание, форматы и стратегии развития, образования</a:t>
          </a:r>
          <a:endParaRPr lang="ru-RU" sz="2400" kern="1200" dirty="0"/>
        </a:p>
      </dsp:txBody>
      <dsp:txXfrm>
        <a:off x="61853" y="396535"/>
        <a:ext cx="2289805" cy="4187645"/>
      </dsp:txXfrm>
    </dsp:sp>
    <dsp:sp modelId="{5ACB8F38-0BC7-46EE-9D96-063088F56E49}">
      <dsp:nvSpPr>
        <dsp:cNvPr id="0" name=""/>
        <dsp:cNvSpPr/>
      </dsp:nvSpPr>
      <dsp:spPr>
        <a:xfrm>
          <a:off x="5562" y="3358878"/>
          <a:ext cx="2402387" cy="77113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АОП</a:t>
          </a:r>
          <a:endParaRPr lang="ru-RU" sz="2400" kern="1200" dirty="0"/>
        </a:p>
      </dsp:txBody>
      <dsp:txXfrm>
        <a:off x="5562" y="3358878"/>
        <a:ext cx="1691822" cy="771132"/>
      </dsp:txXfrm>
    </dsp:sp>
    <dsp:sp modelId="{83E050E2-C1F4-4AA2-A55B-54688A5024CC}">
      <dsp:nvSpPr>
        <dsp:cNvPr id="0" name=""/>
        <dsp:cNvSpPr/>
      </dsp:nvSpPr>
      <dsp:spPr>
        <a:xfrm>
          <a:off x="1765343" y="3481365"/>
          <a:ext cx="840835" cy="840835"/>
        </a:xfrm>
        <a:prstGeom prst="ellipse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400533-6A8B-47DE-9B22-A39916F00D47}">
      <dsp:nvSpPr>
        <dsp:cNvPr id="0" name=""/>
        <dsp:cNvSpPr/>
      </dsp:nvSpPr>
      <dsp:spPr>
        <a:xfrm>
          <a:off x="2814491" y="382252"/>
          <a:ext cx="2402387" cy="415991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Цель образования</a:t>
          </a:r>
          <a:endParaRPr lang="ru-RU" sz="2400" kern="1200" dirty="0"/>
        </a:p>
      </dsp:txBody>
      <dsp:txXfrm>
        <a:off x="2870782" y="438543"/>
        <a:ext cx="2289805" cy="4103628"/>
      </dsp:txXfrm>
    </dsp:sp>
    <dsp:sp modelId="{4F1177C8-B024-42EF-8EB4-0B40404A4672}">
      <dsp:nvSpPr>
        <dsp:cNvPr id="0" name=""/>
        <dsp:cNvSpPr/>
      </dsp:nvSpPr>
      <dsp:spPr>
        <a:xfrm>
          <a:off x="2814491" y="3358878"/>
          <a:ext cx="2402387" cy="771132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Задачи развития</a:t>
          </a:r>
          <a:endParaRPr lang="ru-RU" sz="2400" kern="1200" dirty="0"/>
        </a:p>
      </dsp:txBody>
      <dsp:txXfrm>
        <a:off x="2814491" y="3358878"/>
        <a:ext cx="1691822" cy="771132"/>
      </dsp:txXfrm>
    </dsp:sp>
    <dsp:sp modelId="{4519A68E-30B8-4684-B49A-4D743333029D}">
      <dsp:nvSpPr>
        <dsp:cNvPr id="0" name=""/>
        <dsp:cNvSpPr/>
      </dsp:nvSpPr>
      <dsp:spPr>
        <a:xfrm>
          <a:off x="4574273" y="3481365"/>
          <a:ext cx="840835" cy="840835"/>
        </a:xfrm>
        <a:prstGeom prst="ellipse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D4E2EF-15C6-4E86-8795-B31E0D09EED8}">
      <dsp:nvSpPr>
        <dsp:cNvPr id="0" name=""/>
        <dsp:cNvSpPr/>
      </dsp:nvSpPr>
      <dsp:spPr>
        <a:xfrm>
          <a:off x="5623420" y="386897"/>
          <a:ext cx="2402387" cy="415062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Координатор действий взрослых в постановке задач развития и определении стратегий их решения</a:t>
          </a:r>
          <a:endParaRPr lang="ru-RU" sz="2400" kern="1200" dirty="0"/>
        </a:p>
      </dsp:txBody>
      <dsp:txXfrm>
        <a:off x="5679711" y="443188"/>
        <a:ext cx="2289805" cy="4094338"/>
      </dsp:txXfrm>
    </dsp:sp>
    <dsp:sp modelId="{2B60C46E-BD3F-4F8E-8669-3EEA9D0DCA7C}">
      <dsp:nvSpPr>
        <dsp:cNvPr id="0" name=""/>
        <dsp:cNvSpPr/>
      </dsp:nvSpPr>
      <dsp:spPr>
        <a:xfrm>
          <a:off x="5623420" y="3358878"/>
          <a:ext cx="2402387" cy="771132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ПМПк</a:t>
          </a:r>
          <a:endParaRPr lang="ru-RU" sz="2400" kern="1200" dirty="0"/>
        </a:p>
      </dsp:txBody>
      <dsp:txXfrm>
        <a:off x="5623420" y="3358878"/>
        <a:ext cx="1691822" cy="771132"/>
      </dsp:txXfrm>
    </dsp:sp>
    <dsp:sp modelId="{1A61A20E-D153-4931-A7C8-2520F28558A6}">
      <dsp:nvSpPr>
        <dsp:cNvPr id="0" name=""/>
        <dsp:cNvSpPr/>
      </dsp:nvSpPr>
      <dsp:spPr>
        <a:xfrm>
          <a:off x="7383202" y="3481365"/>
          <a:ext cx="840835" cy="840835"/>
        </a:xfrm>
        <a:prstGeom prst="ellipse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uvagcentr.ru/news/270?searchSt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28803"/>
            <a:ext cx="7772400" cy="167164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Разработка адаптированной основной образовательной программы ДОУ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Есаулкова И.Л. </a:t>
            </a:r>
          </a:p>
          <a:p>
            <a:pPr algn="r"/>
            <a:r>
              <a:rPr lang="ru-RU" dirty="0" smtClean="0"/>
              <a:t>Педагог-психолог</a:t>
            </a:r>
          </a:p>
          <a:p>
            <a:pPr algn="r"/>
            <a:r>
              <a:rPr lang="ru-RU" dirty="0" smtClean="0"/>
              <a:t>МАДОУ ДС № 44 «Золотой ключик»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Адаптированная образовательная программа дошкольного образования ДОУ для детей с ОВЗ </a:t>
            </a:r>
          </a:p>
          <a:p>
            <a:r>
              <a:rPr lang="ru-RU" dirty="0" smtClean="0"/>
              <a:t>- с тяжелыми нарушениями речи </a:t>
            </a:r>
          </a:p>
          <a:p>
            <a:r>
              <a:rPr lang="ru-RU" dirty="0" smtClean="0"/>
              <a:t>- с расстройством аутистического спектра, с </a:t>
            </a:r>
            <a:r>
              <a:rPr lang="ru-RU" smtClean="0"/>
              <a:t>интеллектуальными нарушениями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13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Стандарты образования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ФГОС школы </a:t>
            </a:r>
            <a:r>
              <a:rPr lang="ru-RU" dirty="0" smtClean="0"/>
              <a:t>– результаты </a:t>
            </a:r>
          </a:p>
          <a:p>
            <a:pPr algn="just"/>
            <a:r>
              <a:rPr lang="ru-RU" b="1" dirty="0" smtClean="0"/>
              <a:t>ФГОС дошкольного образования </a:t>
            </a:r>
            <a:r>
              <a:rPr lang="ru-RU" dirty="0" smtClean="0"/>
              <a:t>– стандарт условий и развивающей предметно-пространственной среды 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Адаптированная основная образовательная программа по нозологиям: СУВАГА–центр</a:t>
            </a:r>
          </a:p>
          <a:p>
            <a:pPr algn="just"/>
            <a:r>
              <a:rPr lang="ru-RU" dirty="0" smtClean="0"/>
              <a:t>Проекты 9 программ по ссылке: </a:t>
            </a:r>
            <a:r>
              <a:rPr lang="ru-RU" u="sng" dirty="0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</a:t>
            </a:r>
            <a:r>
              <a:rPr lang="ru-RU" u="sng" dirty="0" smtClean="0">
                <a:hlinkClick r:id="rId2"/>
              </a:rPr>
              <a:t>suvagcentr.ru/news/270?searchString</a:t>
            </a:r>
            <a:endParaRPr lang="ru-RU" u="sng" dirty="0" smtClean="0"/>
          </a:p>
          <a:p>
            <a:pPr algn="just"/>
            <a:r>
              <a:rPr lang="ru-RU" dirty="0" smtClean="0"/>
              <a:t>На сайте ФИРО </a:t>
            </a:r>
            <a:endParaRPr lang="ru-RU" dirty="0"/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24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ФГОС ДО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i="1" dirty="0"/>
              <a:t>Ст. 1.3. </a:t>
            </a:r>
            <a:r>
              <a:rPr lang="ru-RU" b="1" i="1" dirty="0" smtClean="0"/>
              <a:t>п.1 </a:t>
            </a:r>
            <a:r>
              <a:rPr lang="ru-RU" i="1" dirty="0" smtClean="0"/>
              <a:t>– </a:t>
            </a:r>
            <a:r>
              <a:rPr lang="ru-RU" i="1" dirty="0"/>
              <a:t>учитываются индивидуальные потребности ребенка, связанные с его жизненной ситуацией, состоянием здоровья, определяющие особые условия получения им образования, индивидуальные потребности отдельных категорий детей, в том числе с ОВЗ</a:t>
            </a:r>
            <a:r>
              <a:rPr lang="ru-RU" i="1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i="1" dirty="0"/>
              <a:t>Ст. 1.5. п. 2 </a:t>
            </a:r>
            <a:r>
              <a:rPr lang="ru-RU" i="1" dirty="0"/>
              <a:t>обеспечение равных стартовых возможностей для полноценного развития каждого ребенка в период дошкольного детства независимо от места жительства, социального статуса, психофизиологических и других особенностей (в том числе с ограниченными возможностями здоровья</a:t>
            </a:r>
            <a:r>
              <a:rPr lang="ru-RU" i="1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24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Основные документы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7622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795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Психолого-педагогическое сопровождение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Адаптированная программа</a:t>
            </a:r>
          </a:p>
          <a:p>
            <a:pPr algn="just"/>
            <a:r>
              <a:rPr lang="ru-RU" dirty="0" smtClean="0"/>
              <a:t>Механизм индивидуализации образования </a:t>
            </a:r>
          </a:p>
          <a:p>
            <a:pPr algn="just"/>
            <a:r>
              <a:rPr lang="ru-RU" dirty="0" smtClean="0"/>
              <a:t>Система работы, обращенная на каждого обучающегося </a:t>
            </a:r>
          </a:p>
          <a:p>
            <a:pPr algn="just"/>
            <a:r>
              <a:rPr lang="ru-RU" dirty="0" smtClean="0"/>
              <a:t>Система работы всех специалистов на решение задач обучающегося </a:t>
            </a:r>
          </a:p>
          <a:p>
            <a:endParaRPr lang="ru-RU" dirty="0"/>
          </a:p>
          <a:p>
            <a:pPr algn="just"/>
            <a:r>
              <a:rPr lang="ru-RU" dirty="0" smtClean="0"/>
              <a:t>Происходит объединение </a:t>
            </a:r>
            <a:r>
              <a:rPr lang="ru-RU" dirty="0"/>
              <a:t>программ </a:t>
            </a:r>
            <a:r>
              <a:rPr lang="ru-RU" dirty="0" smtClean="0"/>
              <a:t>воспитателя, логопеда</a:t>
            </a:r>
            <a:r>
              <a:rPr lang="ru-RU" dirty="0"/>
              <a:t>, </a:t>
            </a:r>
            <a:r>
              <a:rPr lang="ru-RU" dirty="0" smtClean="0"/>
              <a:t>дефектолога, психолога </a:t>
            </a:r>
          </a:p>
        </p:txBody>
      </p:sp>
    </p:spTree>
    <p:extLst>
      <p:ext uri="{BB962C8B-B14F-4D97-AF65-F5344CB8AC3E}">
        <p14:creationId xmlns:p14="http://schemas.microsoft.com/office/powerpoint/2010/main" val="391687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Психолого-педагогическое сопровождение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2700" b="1" i="1" dirty="0" smtClean="0">
                <a:solidFill>
                  <a:srgbClr val="002060"/>
                </a:solidFill>
              </a:rPr>
              <a:t>(ключевые понятия)</a:t>
            </a:r>
            <a:endParaRPr lang="ru-RU" sz="27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211854"/>
              </p:ext>
            </p:extLst>
          </p:nvPr>
        </p:nvGraphicFramePr>
        <p:xfrm>
          <a:off x="467544" y="1628800"/>
          <a:ext cx="8229600" cy="4924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249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СТРУКТУРА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Введение </a:t>
            </a:r>
          </a:p>
          <a:p>
            <a:r>
              <a:rPr lang="ru-RU" dirty="0" smtClean="0"/>
              <a:t>Целевой раздел (пояснительная записка, цель, задачи, принципы, планируемые результаты)</a:t>
            </a:r>
          </a:p>
          <a:p>
            <a:r>
              <a:rPr lang="ru-RU" dirty="0" smtClean="0"/>
              <a:t>Содержательный раздел (</a:t>
            </a:r>
            <a:r>
              <a:rPr lang="ru-RU" dirty="0"/>
              <a:t>контингент детей, их </a:t>
            </a:r>
            <a:r>
              <a:rPr lang="ru-RU" dirty="0" smtClean="0"/>
              <a:t>особенности, планирование</a:t>
            </a:r>
            <a:r>
              <a:rPr lang="ru-RU" dirty="0"/>
              <a:t> </a:t>
            </a:r>
            <a:r>
              <a:rPr lang="ru-RU" dirty="0" smtClean="0"/>
              <a:t>по областям, взаимодейст</a:t>
            </a:r>
            <a:r>
              <a:rPr lang="ru-RU" dirty="0"/>
              <a:t>в</a:t>
            </a:r>
            <a:r>
              <a:rPr lang="ru-RU" dirty="0" smtClean="0"/>
              <a:t>ие специалистов)</a:t>
            </a:r>
          </a:p>
          <a:p>
            <a:r>
              <a:rPr lang="ru-RU" dirty="0" smtClean="0"/>
              <a:t>Организационный раздел (форма обучения, среда, кадры, условия и т.д.)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83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Мониторинг программы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Прямой запрет для использования результатов диагностики детей для:</a:t>
            </a:r>
          </a:p>
          <a:p>
            <a:r>
              <a:rPr lang="ru-RU" dirty="0" smtClean="0"/>
              <a:t>аттестации педагогов </a:t>
            </a:r>
          </a:p>
          <a:p>
            <a:r>
              <a:rPr lang="ru-RU" dirty="0" smtClean="0"/>
              <a:t>оценки качества образования </a:t>
            </a:r>
          </a:p>
          <a:p>
            <a:r>
              <a:rPr lang="ru-RU" dirty="0" smtClean="0"/>
              <a:t>оценки выполнения муниципального задания </a:t>
            </a:r>
          </a:p>
          <a:p>
            <a:r>
              <a:rPr lang="ru-RU" dirty="0" smtClean="0"/>
              <a:t>распределения стимулирующего фонда </a:t>
            </a:r>
          </a:p>
        </p:txBody>
      </p:sp>
    </p:spTree>
    <p:extLst>
      <p:ext uri="{BB962C8B-B14F-4D97-AF65-F5344CB8AC3E}">
        <p14:creationId xmlns:p14="http://schemas.microsoft.com/office/powerpoint/2010/main" val="36940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 descr="оценка ДОУ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196752"/>
            <a:ext cx="7704856" cy="518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52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333</TotalTime>
  <Words>325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Разработка адаптированной основной образовательной программы ДОУ</vt:lpstr>
      <vt:lpstr>Стандарты образования</vt:lpstr>
      <vt:lpstr>ФГОС ДО</vt:lpstr>
      <vt:lpstr>Основные документы</vt:lpstr>
      <vt:lpstr>Психолого-педагогическое сопровождение</vt:lpstr>
      <vt:lpstr>Психолого-педагогическое сопровождение  (ключевые понятия)</vt:lpstr>
      <vt:lpstr>СТРУКТУРА</vt:lpstr>
      <vt:lpstr>Мониторинг программы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Наталья Николаевна Гревцева</cp:lastModifiedBy>
  <cp:revision>24</cp:revision>
  <dcterms:modified xsi:type="dcterms:W3CDTF">2017-09-25T06:24:55Z</dcterms:modified>
</cp:coreProperties>
</file>