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5" r:id="rId6"/>
    <p:sldId id="274" r:id="rId7"/>
    <p:sldId id="275" r:id="rId8"/>
    <p:sldId id="276" r:id="rId9"/>
    <p:sldId id="277" r:id="rId10"/>
    <p:sldId id="261" r:id="rId11"/>
    <p:sldId id="260" r:id="rId12"/>
    <p:sldId id="262" r:id="rId13"/>
    <p:sldId id="273" r:id="rId14"/>
    <p:sldId id="264" r:id="rId15"/>
    <p:sldId id="263" r:id="rId16"/>
    <p:sldId id="266" r:id="rId17"/>
    <p:sldId id="267" r:id="rId18"/>
    <p:sldId id="268" r:id="rId19"/>
    <p:sldId id="269" r:id="rId20"/>
    <p:sldId id="270" r:id="rId21"/>
    <p:sldId id="272" r:id="rId22"/>
    <p:sldId id="27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65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009361-09A1-4A38-BDB3-3C356EC6C526}" type="doc">
      <dgm:prSet loTypeId="urn:microsoft.com/office/officeart/2005/8/layout/chevron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644AE68-B945-4151-B5B8-858C5E6B032B}">
      <dgm:prSet phldrT="[Текст]"/>
      <dgm:spPr/>
      <dgm:t>
        <a:bodyPr/>
        <a:lstStyle/>
        <a:p>
          <a:r>
            <a:rPr lang="ru-RU" b="1" smtClean="0">
              <a:solidFill>
                <a:srgbClr val="7030A0"/>
              </a:solidFill>
            </a:rPr>
            <a:t>2011</a:t>
          </a:r>
          <a:endParaRPr lang="ru-RU" b="1" dirty="0">
            <a:solidFill>
              <a:srgbClr val="7030A0"/>
            </a:solidFill>
          </a:endParaRPr>
        </a:p>
      </dgm:t>
    </dgm:pt>
    <dgm:pt modelId="{1180DB1B-2033-481B-B2C4-DB7FDEADF338}" type="parTrans" cxnId="{ED4EA6A8-8E05-4565-800F-04BE5000E98B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205F8995-7620-4BDD-8078-C23523FF34C0}" type="sibTrans" cxnId="{ED4EA6A8-8E05-4565-800F-04BE5000E98B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D4A950EF-A461-468A-AB0B-0F9DCB903E57}">
      <dgm:prSet phldrT="[Текст]"/>
      <dgm:spPr/>
      <dgm:t>
        <a:bodyPr/>
        <a:lstStyle/>
        <a:p>
          <a:r>
            <a:rPr lang="en-US" smtClean="0">
              <a:solidFill>
                <a:srgbClr val="7030A0"/>
              </a:solidFill>
            </a:rPr>
            <a:t>I</a:t>
          </a:r>
          <a:r>
            <a:rPr lang="ru-RU" smtClean="0">
              <a:solidFill>
                <a:srgbClr val="7030A0"/>
              </a:solidFill>
            </a:rPr>
            <a:t> Международная научно-практическая конференция </a:t>
          </a:r>
          <a:r>
            <a:rPr lang="ru-RU" b="1" smtClean="0">
              <a:solidFill>
                <a:srgbClr val="7030A0"/>
              </a:solidFill>
            </a:rPr>
            <a:t>«ИНКЛЮЗИВНОЕ ОБРАЗОВАНИЕ: МЕТОДОЛОГИЯ, ПРАКТИКА И ТЕХНОЛОГИЯ</a:t>
          </a:r>
          <a:r>
            <a:rPr lang="ru-RU" smtClean="0">
              <a:solidFill>
                <a:srgbClr val="7030A0"/>
              </a:solidFill>
            </a:rPr>
            <a:t>» (420 человек, 10 зарубежных экспертов)</a:t>
          </a:r>
          <a:endParaRPr lang="ru-RU" dirty="0">
            <a:solidFill>
              <a:srgbClr val="7030A0"/>
            </a:solidFill>
          </a:endParaRPr>
        </a:p>
      </dgm:t>
    </dgm:pt>
    <dgm:pt modelId="{C9C6F40E-6641-44CA-AD5D-12B6AA72765A}" type="parTrans" cxnId="{833BA970-190C-491C-96AC-74B87C7E4D4E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A2478BFA-2ACA-468D-8BB3-39F353E74073}" type="sibTrans" cxnId="{833BA970-190C-491C-96AC-74B87C7E4D4E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25FAB548-7A6A-49B9-A8BF-1D3040CB9530}">
      <dgm:prSet phldrT="[Текст]"/>
      <dgm:spPr/>
      <dgm:t>
        <a:bodyPr/>
        <a:lstStyle/>
        <a:p>
          <a:r>
            <a:rPr lang="ru-RU" b="1" smtClean="0">
              <a:solidFill>
                <a:srgbClr val="7030A0"/>
              </a:solidFill>
            </a:rPr>
            <a:t>2013</a:t>
          </a:r>
          <a:endParaRPr lang="ru-RU" b="1" dirty="0">
            <a:solidFill>
              <a:srgbClr val="7030A0"/>
            </a:solidFill>
          </a:endParaRPr>
        </a:p>
      </dgm:t>
    </dgm:pt>
    <dgm:pt modelId="{157CAB0F-88DE-4D9E-921D-4D19D7FEB2C7}" type="parTrans" cxnId="{F2D47CC9-C79E-4D65-9D0C-43F63EA64C88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C90EA1C8-15D0-4F82-A638-328321720584}" type="sibTrans" cxnId="{F2D47CC9-C79E-4D65-9D0C-43F63EA64C88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E5937FDF-C474-4B0A-A727-F18C418CA771}">
      <dgm:prSet phldrT="[Текст]"/>
      <dgm:spPr/>
      <dgm:t>
        <a:bodyPr/>
        <a:lstStyle/>
        <a:p>
          <a:r>
            <a:rPr lang="en-US" smtClean="0">
              <a:solidFill>
                <a:srgbClr val="7030A0"/>
              </a:solidFill>
            </a:rPr>
            <a:t>II</a:t>
          </a:r>
          <a:r>
            <a:rPr lang="ru-RU" smtClean="0">
              <a:solidFill>
                <a:srgbClr val="7030A0"/>
              </a:solidFill>
            </a:rPr>
            <a:t> Международная научно-практическая конференция </a:t>
          </a:r>
          <a:r>
            <a:rPr lang="ru-RU" b="1" smtClean="0">
              <a:solidFill>
                <a:srgbClr val="7030A0"/>
              </a:solidFill>
            </a:rPr>
            <a:t>«ИНКЛЮЗИВНОЕ ОБРАЗОВАНИЕ: ПРАКТИКА, ИССЛЕДОВАНИЯ, МЕТОДОЛОГИЯ</a:t>
          </a:r>
          <a:r>
            <a:rPr lang="ru-RU" smtClean="0">
              <a:solidFill>
                <a:srgbClr val="7030A0"/>
              </a:solidFill>
            </a:rPr>
            <a:t>» (438 человек, 56 регионов РФ, 7 зарубежных экспертов)</a:t>
          </a:r>
          <a:endParaRPr lang="ru-RU" dirty="0">
            <a:solidFill>
              <a:srgbClr val="7030A0"/>
            </a:solidFill>
          </a:endParaRPr>
        </a:p>
      </dgm:t>
    </dgm:pt>
    <dgm:pt modelId="{49F0CCAE-36D0-4BCB-8AD7-83333A900BD4}" type="parTrans" cxnId="{2D42AC5F-BDFF-4EEF-AF11-C65023DD09B2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7905F612-73DA-4780-A1D1-4FA522C06A88}" type="sibTrans" cxnId="{2D42AC5F-BDFF-4EEF-AF11-C65023DD09B2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79F2D587-532E-4C04-AD16-7899C4CC13C2}">
      <dgm:prSet phldrT="[Текст]"/>
      <dgm:spPr/>
      <dgm:t>
        <a:bodyPr/>
        <a:lstStyle/>
        <a:p>
          <a:r>
            <a:rPr lang="ru-RU" b="1" smtClean="0">
              <a:solidFill>
                <a:srgbClr val="7030A0"/>
              </a:solidFill>
            </a:rPr>
            <a:t>2015</a:t>
          </a:r>
          <a:endParaRPr lang="ru-RU" b="1" dirty="0">
            <a:solidFill>
              <a:srgbClr val="7030A0"/>
            </a:solidFill>
          </a:endParaRPr>
        </a:p>
      </dgm:t>
    </dgm:pt>
    <dgm:pt modelId="{EBA0983C-5764-4CD7-80D3-8952FFB0F697}" type="parTrans" cxnId="{DAAA12C8-F25B-4884-BF79-68194BD7D723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DD0F725E-32E2-43E1-838B-D5CBF2C4CED6}" type="sibTrans" cxnId="{DAAA12C8-F25B-4884-BF79-68194BD7D723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FC3D6FDB-0C38-495E-AF33-988D93FFBE23}">
      <dgm:prSet phldrT="[Текст]"/>
      <dgm:spPr/>
      <dgm:t>
        <a:bodyPr/>
        <a:lstStyle/>
        <a:p>
          <a:r>
            <a:rPr lang="en-US" smtClean="0">
              <a:solidFill>
                <a:srgbClr val="7030A0"/>
              </a:solidFill>
            </a:rPr>
            <a:t>III</a:t>
          </a:r>
          <a:r>
            <a:rPr lang="ru-RU" smtClean="0">
              <a:solidFill>
                <a:srgbClr val="7030A0"/>
              </a:solidFill>
            </a:rPr>
            <a:t> Международная научно-практическая конференция </a:t>
          </a:r>
          <a:r>
            <a:rPr lang="ru-RU" b="1" smtClean="0">
              <a:solidFill>
                <a:srgbClr val="7030A0"/>
              </a:solidFill>
            </a:rPr>
            <a:t>«ИНКЛЮЗИВНОЕ ОБРАЗОВАНИЕ: РЕЗУЛЬТАТЫ, ОПЫТ И ПЕРСПЕКТИВЫ»</a:t>
          </a:r>
          <a:r>
            <a:rPr lang="ru-RU" smtClean="0">
              <a:solidFill>
                <a:srgbClr val="7030A0"/>
              </a:solidFill>
            </a:rPr>
            <a:t> (750 человек, 65 регионов РФ 8 зарубежных экспертов)</a:t>
          </a:r>
          <a:endParaRPr lang="ru-RU" dirty="0">
            <a:solidFill>
              <a:srgbClr val="7030A0"/>
            </a:solidFill>
          </a:endParaRPr>
        </a:p>
      </dgm:t>
    </dgm:pt>
    <dgm:pt modelId="{A3408FAA-D9A7-4EA6-8A60-78508E8DAF51}" type="parTrans" cxnId="{06EE6906-BD4D-4301-AD79-761E57565FFC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677C43BF-EABA-4C04-8C63-C99731C82B87}" type="sibTrans" cxnId="{06EE6906-BD4D-4301-AD79-761E57565FFC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7B1E1041-CB11-4246-8DDA-3A87BFED3E86}" type="pres">
      <dgm:prSet presAssocID="{A7009361-09A1-4A38-BDB3-3C356EC6C52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7F2E19-EE4D-489D-ADF6-4DE31D4D6F2A}" type="pres">
      <dgm:prSet presAssocID="{E644AE68-B945-4151-B5B8-858C5E6B032B}" presName="composite" presStyleCnt="0"/>
      <dgm:spPr/>
    </dgm:pt>
    <dgm:pt modelId="{2060BF65-63F2-4BB4-BE1C-DF4CD91929BB}" type="pres">
      <dgm:prSet presAssocID="{E644AE68-B945-4151-B5B8-858C5E6B032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F26D51-A0B5-4569-B4B1-E58B43CE2639}" type="pres">
      <dgm:prSet presAssocID="{E644AE68-B945-4151-B5B8-858C5E6B032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49D37A-E85F-4E80-8D0D-0AC6C9A32887}" type="pres">
      <dgm:prSet presAssocID="{205F8995-7620-4BDD-8078-C23523FF34C0}" presName="sp" presStyleCnt="0"/>
      <dgm:spPr/>
    </dgm:pt>
    <dgm:pt modelId="{14F9545C-15A0-4548-968C-0C50B3FCA2A7}" type="pres">
      <dgm:prSet presAssocID="{25FAB548-7A6A-49B9-A8BF-1D3040CB9530}" presName="composite" presStyleCnt="0"/>
      <dgm:spPr/>
    </dgm:pt>
    <dgm:pt modelId="{08040ADA-9EA0-467D-8732-B7D18FBD46BB}" type="pres">
      <dgm:prSet presAssocID="{25FAB548-7A6A-49B9-A8BF-1D3040CB953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EBAA7A-BBDD-4137-90C1-E2899F45030A}" type="pres">
      <dgm:prSet presAssocID="{25FAB548-7A6A-49B9-A8BF-1D3040CB953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6F05C2-AA84-43ED-856E-51152FAC0948}" type="pres">
      <dgm:prSet presAssocID="{C90EA1C8-15D0-4F82-A638-328321720584}" presName="sp" presStyleCnt="0"/>
      <dgm:spPr/>
    </dgm:pt>
    <dgm:pt modelId="{27ED8399-F590-4ED9-86F8-25550A639DC1}" type="pres">
      <dgm:prSet presAssocID="{79F2D587-532E-4C04-AD16-7899C4CC13C2}" presName="composite" presStyleCnt="0"/>
      <dgm:spPr/>
    </dgm:pt>
    <dgm:pt modelId="{15582DFC-FCCD-46E3-80DF-FFCEAAF0F464}" type="pres">
      <dgm:prSet presAssocID="{79F2D587-532E-4C04-AD16-7899C4CC13C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7EE405-5849-4943-81DE-A50A481B630F}" type="pres">
      <dgm:prSet presAssocID="{79F2D587-532E-4C04-AD16-7899C4CC13C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F301A7-BFA3-4824-A10D-D9FC0D4835AA}" type="presOf" srcId="{E644AE68-B945-4151-B5B8-858C5E6B032B}" destId="{2060BF65-63F2-4BB4-BE1C-DF4CD91929BB}" srcOrd="0" destOrd="0" presId="urn:microsoft.com/office/officeart/2005/8/layout/chevron2"/>
    <dgm:cxn modelId="{DAAA12C8-F25B-4884-BF79-68194BD7D723}" srcId="{A7009361-09A1-4A38-BDB3-3C356EC6C526}" destId="{79F2D587-532E-4C04-AD16-7899C4CC13C2}" srcOrd="2" destOrd="0" parTransId="{EBA0983C-5764-4CD7-80D3-8952FFB0F697}" sibTransId="{DD0F725E-32E2-43E1-838B-D5CBF2C4CED6}"/>
    <dgm:cxn modelId="{657F2781-3D11-4621-8CC7-59982A0CB170}" type="presOf" srcId="{25FAB548-7A6A-49B9-A8BF-1D3040CB9530}" destId="{08040ADA-9EA0-467D-8732-B7D18FBD46BB}" srcOrd="0" destOrd="0" presId="urn:microsoft.com/office/officeart/2005/8/layout/chevron2"/>
    <dgm:cxn modelId="{06EE6906-BD4D-4301-AD79-761E57565FFC}" srcId="{79F2D587-532E-4C04-AD16-7899C4CC13C2}" destId="{FC3D6FDB-0C38-495E-AF33-988D93FFBE23}" srcOrd="0" destOrd="0" parTransId="{A3408FAA-D9A7-4EA6-8A60-78508E8DAF51}" sibTransId="{677C43BF-EABA-4C04-8C63-C99731C82B87}"/>
    <dgm:cxn modelId="{EFC28E39-478D-4F75-B8DD-B2B5DAC064A8}" type="presOf" srcId="{A7009361-09A1-4A38-BDB3-3C356EC6C526}" destId="{7B1E1041-CB11-4246-8DDA-3A87BFED3E86}" srcOrd="0" destOrd="0" presId="urn:microsoft.com/office/officeart/2005/8/layout/chevron2"/>
    <dgm:cxn modelId="{25A1F23F-7B44-4390-B1A1-1E1B2BEC76AE}" type="presOf" srcId="{FC3D6FDB-0C38-495E-AF33-988D93FFBE23}" destId="{897EE405-5849-4943-81DE-A50A481B630F}" srcOrd="0" destOrd="0" presId="urn:microsoft.com/office/officeart/2005/8/layout/chevron2"/>
    <dgm:cxn modelId="{ED4EA6A8-8E05-4565-800F-04BE5000E98B}" srcId="{A7009361-09A1-4A38-BDB3-3C356EC6C526}" destId="{E644AE68-B945-4151-B5B8-858C5E6B032B}" srcOrd="0" destOrd="0" parTransId="{1180DB1B-2033-481B-B2C4-DB7FDEADF338}" sibTransId="{205F8995-7620-4BDD-8078-C23523FF34C0}"/>
    <dgm:cxn modelId="{B5A20841-5B07-4E94-928A-33A0AAD8E597}" type="presOf" srcId="{79F2D587-532E-4C04-AD16-7899C4CC13C2}" destId="{15582DFC-FCCD-46E3-80DF-FFCEAAF0F464}" srcOrd="0" destOrd="0" presId="urn:microsoft.com/office/officeart/2005/8/layout/chevron2"/>
    <dgm:cxn modelId="{F2D47CC9-C79E-4D65-9D0C-43F63EA64C88}" srcId="{A7009361-09A1-4A38-BDB3-3C356EC6C526}" destId="{25FAB548-7A6A-49B9-A8BF-1D3040CB9530}" srcOrd="1" destOrd="0" parTransId="{157CAB0F-88DE-4D9E-921D-4D19D7FEB2C7}" sibTransId="{C90EA1C8-15D0-4F82-A638-328321720584}"/>
    <dgm:cxn modelId="{A04080BF-323C-47A2-858E-5A20ECB2C234}" type="presOf" srcId="{D4A950EF-A461-468A-AB0B-0F9DCB903E57}" destId="{A9F26D51-A0B5-4569-B4B1-E58B43CE2639}" srcOrd="0" destOrd="0" presId="urn:microsoft.com/office/officeart/2005/8/layout/chevron2"/>
    <dgm:cxn modelId="{833BA970-190C-491C-96AC-74B87C7E4D4E}" srcId="{E644AE68-B945-4151-B5B8-858C5E6B032B}" destId="{D4A950EF-A461-468A-AB0B-0F9DCB903E57}" srcOrd="0" destOrd="0" parTransId="{C9C6F40E-6641-44CA-AD5D-12B6AA72765A}" sibTransId="{A2478BFA-2ACA-468D-8BB3-39F353E74073}"/>
    <dgm:cxn modelId="{2D8FEA7D-2EA6-481B-8124-6125299A10B0}" type="presOf" srcId="{E5937FDF-C474-4B0A-A727-F18C418CA771}" destId="{E2EBAA7A-BBDD-4137-90C1-E2899F45030A}" srcOrd="0" destOrd="0" presId="urn:microsoft.com/office/officeart/2005/8/layout/chevron2"/>
    <dgm:cxn modelId="{2D42AC5F-BDFF-4EEF-AF11-C65023DD09B2}" srcId="{25FAB548-7A6A-49B9-A8BF-1D3040CB9530}" destId="{E5937FDF-C474-4B0A-A727-F18C418CA771}" srcOrd="0" destOrd="0" parTransId="{49F0CCAE-36D0-4BCB-8AD7-83333A900BD4}" sibTransId="{7905F612-73DA-4780-A1D1-4FA522C06A88}"/>
    <dgm:cxn modelId="{239874B4-8770-465B-95B1-DC1B1F4DFFD7}" type="presParOf" srcId="{7B1E1041-CB11-4246-8DDA-3A87BFED3E86}" destId="{917F2E19-EE4D-489D-ADF6-4DE31D4D6F2A}" srcOrd="0" destOrd="0" presId="urn:microsoft.com/office/officeart/2005/8/layout/chevron2"/>
    <dgm:cxn modelId="{3BC684D6-2823-4ECB-A2F0-FC287B7AB575}" type="presParOf" srcId="{917F2E19-EE4D-489D-ADF6-4DE31D4D6F2A}" destId="{2060BF65-63F2-4BB4-BE1C-DF4CD91929BB}" srcOrd="0" destOrd="0" presId="urn:microsoft.com/office/officeart/2005/8/layout/chevron2"/>
    <dgm:cxn modelId="{A2982C66-7C7E-4AF4-BDFB-BA3B4EA4B7A3}" type="presParOf" srcId="{917F2E19-EE4D-489D-ADF6-4DE31D4D6F2A}" destId="{A9F26D51-A0B5-4569-B4B1-E58B43CE2639}" srcOrd="1" destOrd="0" presId="urn:microsoft.com/office/officeart/2005/8/layout/chevron2"/>
    <dgm:cxn modelId="{1058FDB7-D01B-4C09-86BB-C4FF43A399C6}" type="presParOf" srcId="{7B1E1041-CB11-4246-8DDA-3A87BFED3E86}" destId="{C049D37A-E85F-4E80-8D0D-0AC6C9A32887}" srcOrd="1" destOrd="0" presId="urn:microsoft.com/office/officeart/2005/8/layout/chevron2"/>
    <dgm:cxn modelId="{5EA226C0-4D2D-494B-8158-E210433419F5}" type="presParOf" srcId="{7B1E1041-CB11-4246-8DDA-3A87BFED3E86}" destId="{14F9545C-15A0-4548-968C-0C50B3FCA2A7}" srcOrd="2" destOrd="0" presId="urn:microsoft.com/office/officeart/2005/8/layout/chevron2"/>
    <dgm:cxn modelId="{0E893DF5-3D82-4411-A205-3E8C1BB8F23B}" type="presParOf" srcId="{14F9545C-15A0-4548-968C-0C50B3FCA2A7}" destId="{08040ADA-9EA0-467D-8732-B7D18FBD46BB}" srcOrd="0" destOrd="0" presId="urn:microsoft.com/office/officeart/2005/8/layout/chevron2"/>
    <dgm:cxn modelId="{E204B3E8-ECD2-4DC2-9831-9BE97578862A}" type="presParOf" srcId="{14F9545C-15A0-4548-968C-0C50B3FCA2A7}" destId="{E2EBAA7A-BBDD-4137-90C1-E2899F45030A}" srcOrd="1" destOrd="0" presId="urn:microsoft.com/office/officeart/2005/8/layout/chevron2"/>
    <dgm:cxn modelId="{7D4C1592-A48D-4B45-9F54-8D318880E88F}" type="presParOf" srcId="{7B1E1041-CB11-4246-8DDA-3A87BFED3E86}" destId="{726F05C2-AA84-43ED-856E-51152FAC0948}" srcOrd="3" destOrd="0" presId="urn:microsoft.com/office/officeart/2005/8/layout/chevron2"/>
    <dgm:cxn modelId="{99FC084D-6080-42EE-AA1D-0993A62A1063}" type="presParOf" srcId="{7B1E1041-CB11-4246-8DDA-3A87BFED3E86}" destId="{27ED8399-F590-4ED9-86F8-25550A639DC1}" srcOrd="4" destOrd="0" presId="urn:microsoft.com/office/officeart/2005/8/layout/chevron2"/>
    <dgm:cxn modelId="{3AAB4B24-CD39-433B-87FE-F1EB73323E3B}" type="presParOf" srcId="{27ED8399-F590-4ED9-86F8-25550A639DC1}" destId="{15582DFC-FCCD-46E3-80DF-FFCEAAF0F464}" srcOrd="0" destOrd="0" presId="urn:microsoft.com/office/officeart/2005/8/layout/chevron2"/>
    <dgm:cxn modelId="{3F010CDD-4766-4C26-9ED6-0B2AEBDB94B3}" type="presParOf" srcId="{27ED8399-F590-4ED9-86F8-25550A639DC1}" destId="{897EE405-5849-4943-81DE-A50A481B630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348143-B265-4D29-B3CF-5D0A994A880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882181-2A4D-49B6-9CB1-BA143A683448}">
      <dgm:prSet phldrT="[Текст]"/>
      <dgm:spPr/>
      <dgm:t>
        <a:bodyPr/>
        <a:lstStyle/>
        <a:p>
          <a:r>
            <a:rPr lang="ru-RU" dirty="0" smtClean="0"/>
            <a:t>2017</a:t>
          </a:r>
          <a:endParaRPr lang="ru-RU" dirty="0"/>
        </a:p>
      </dgm:t>
    </dgm:pt>
    <dgm:pt modelId="{F82A3735-5ADF-49D4-9E03-17D5EF126466}" type="parTrans" cxnId="{D87CE3B0-9AAB-4855-8F44-1536453D6566}">
      <dgm:prSet/>
      <dgm:spPr/>
      <dgm:t>
        <a:bodyPr/>
        <a:lstStyle/>
        <a:p>
          <a:endParaRPr lang="ru-RU"/>
        </a:p>
      </dgm:t>
    </dgm:pt>
    <dgm:pt modelId="{5C515F41-79AF-44D1-8204-158B34FF676F}" type="sibTrans" cxnId="{D87CE3B0-9AAB-4855-8F44-1536453D6566}">
      <dgm:prSet/>
      <dgm:spPr/>
      <dgm:t>
        <a:bodyPr/>
        <a:lstStyle/>
        <a:p>
          <a:endParaRPr lang="ru-RU"/>
        </a:p>
      </dgm:t>
    </dgm:pt>
    <dgm:pt modelId="{D3957CC4-E3A7-494B-A5DD-84DF15A60B9F}">
      <dgm:prSet phldrT="[Текст]"/>
      <dgm:spPr/>
      <dgm:t>
        <a:bodyPr/>
        <a:lstStyle/>
        <a:p>
          <a:r>
            <a:rPr lang="ru-RU" dirty="0" smtClean="0">
              <a:solidFill>
                <a:srgbClr val="7030A0"/>
              </a:solidFill>
            </a:rPr>
            <a:t>Преемственность инклюзивной культуры и практики </a:t>
          </a:r>
          <a:endParaRPr lang="ru-RU" dirty="0">
            <a:solidFill>
              <a:srgbClr val="7030A0"/>
            </a:solidFill>
          </a:endParaRPr>
        </a:p>
      </dgm:t>
    </dgm:pt>
    <dgm:pt modelId="{0FEFED5C-9155-401E-AD85-89BF9F3C84CA}" type="parTrans" cxnId="{82CD146C-8C8C-49BD-BC06-B44C1302B126}">
      <dgm:prSet/>
      <dgm:spPr/>
      <dgm:t>
        <a:bodyPr/>
        <a:lstStyle/>
        <a:p>
          <a:endParaRPr lang="ru-RU"/>
        </a:p>
      </dgm:t>
    </dgm:pt>
    <dgm:pt modelId="{8F11C894-6CB0-495A-92D6-9F594D4228A8}" type="sibTrans" cxnId="{82CD146C-8C8C-49BD-BC06-B44C1302B126}">
      <dgm:prSet/>
      <dgm:spPr/>
      <dgm:t>
        <a:bodyPr/>
        <a:lstStyle/>
        <a:p>
          <a:endParaRPr lang="ru-RU"/>
        </a:p>
      </dgm:t>
    </dgm:pt>
    <dgm:pt modelId="{6B02F51B-F0DE-4C77-82B8-EC4204B34A74}" type="pres">
      <dgm:prSet presAssocID="{39348143-B265-4D29-B3CF-5D0A994A880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E6323C-33A2-4AB0-9151-21031D7E94C8}" type="pres">
      <dgm:prSet presAssocID="{3B882181-2A4D-49B6-9CB1-BA143A683448}" presName="composite" presStyleCnt="0"/>
      <dgm:spPr/>
    </dgm:pt>
    <dgm:pt modelId="{9F89A486-7250-4D22-8579-A515638859E6}" type="pres">
      <dgm:prSet presAssocID="{3B882181-2A4D-49B6-9CB1-BA143A683448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A7204B-08D5-40C4-BFF9-CEE34A0B0F33}" type="pres">
      <dgm:prSet presAssocID="{3B882181-2A4D-49B6-9CB1-BA143A683448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CD146C-8C8C-49BD-BC06-B44C1302B126}" srcId="{3B882181-2A4D-49B6-9CB1-BA143A683448}" destId="{D3957CC4-E3A7-494B-A5DD-84DF15A60B9F}" srcOrd="0" destOrd="0" parTransId="{0FEFED5C-9155-401E-AD85-89BF9F3C84CA}" sibTransId="{8F11C894-6CB0-495A-92D6-9F594D4228A8}"/>
    <dgm:cxn modelId="{D87CE3B0-9AAB-4855-8F44-1536453D6566}" srcId="{39348143-B265-4D29-B3CF-5D0A994A8806}" destId="{3B882181-2A4D-49B6-9CB1-BA143A683448}" srcOrd="0" destOrd="0" parTransId="{F82A3735-5ADF-49D4-9E03-17D5EF126466}" sibTransId="{5C515F41-79AF-44D1-8204-158B34FF676F}"/>
    <dgm:cxn modelId="{842C3863-5986-47B7-96A4-E47111E17AB2}" type="presOf" srcId="{3B882181-2A4D-49B6-9CB1-BA143A683448}" destId="{9F89A486-7250-4D22-8579-A515638859E6}" srcOrd="0" destOrd="0" presId="urn:microsoft.com/office/officeart/2005/8/layout/chevron2"/>
    <dgm:cxn modelId="{2BA36946-0D04-47C7-9879-AF3F4E147BF5}" type="presOf" srcId="{39348143-B265-4D29-B3CF-5D0A994A8806}" destId="{6B02F51B-F0DE-4C77-82B8-EC4204B34A74}" srcOrd="0" destOrd="0" presId="urn:microsoft.com/office/officeart/2005/8/layout/chevron2"/>
    <dgm:cxn modelId="{56F10100-C8BC-4C33-A691-20E280DD103B}" type="presOf" srcId="{D3957CC4-E3A7-494B-A5DD-84DF15A60B9F}" destId="{E5A7204B-08D5-40C4-BFF9-CEE34A0B0F33}" srcOrd="0" destOrd="0" presId="urn:microsoft.com/office/officeart/2005/8/layout/chevron2"/>
    <dgm:cxn modelId="{9E42C27B-8B4D-4583-BF2A-E8AE8212DC69}" type="presParOf" srcId="{6B02F51B-F0DE-4C77-82B8-EC4204B34A74}" destId="{94E6323C-33A2-4AB0-9151-21031D7E94C8}" srcOrd="0" destOrd="0" presId="urn:microsoft.com/office/officeart/2005/8/layout/chevron2"/>
    <dgm:cxn modelId="{F7D9574C-9DBA-46EE-B791-1AB1833BEBD4}" type="presParOf" srcId="{94E6323C-33A2-4AB0-9151-21031D7E94C8}" destId="{9F89A486-7250-4D22-8579-A515638859E6}" srcOrd="0" destOrd="0" presId="urn:microsoft.com/office/officeart/2005/8/layout/chevron2"/>
    <dgm:cxn modelId="{47FCED70-885C-4229-A34D-BDC6667931A5}" type="presParOf" srcId="{94E6323C-33A2-4AB0-9151-21031D7E94C8}" destId="{E5A7204B-08D5-40C4-BFF9-CEE34A0B0F3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211085-8A4E-4662-871C-FA7022525D1A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427F02E-1DDF-4A50-8E0A-6C385EA4EB4E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Преемственность</a:t>
          </a:r>
          <a:endParaRPr lang="ru-RU" b="1" dirty="0">
            <a:solidFill>
              <a:srgbClr val="002060"/>
            </a:solidFill>
          </a:endParaRPr>
        </a:p>
      </dgm:t>
    </dgm:pt>
    <dgm:pt modelId="{C08AC877-459D-412D-85F3-008A2AA6D086}" type="parTrans" cxnId="{65FC48D6-F157-420F-82BC-3AC586A944D7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9FEE925B-C453-4E0F-8FC0-EBFA8B610D92}" type="sibTrans" cxnId="{65FC48D6-F157-420F-82BC-3AC586A944D7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A0D75A8D-808B-4C92-B59D-D260A0867221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Семья с ребенком  ОВЗ</a:t>
          </a:r>
          <a:endParaRPr lang="ru-RU" b="1" dirty="0">
            <a:solidFill>
              <a:srgbClr val="002060"/>
            </a:solidFill>
          </a:endParaRPr>
        </a:p>
      </dgm:t>
    </dgm:pt>
    <dgm:pt modelId="{8A10C28D-703A-42C4-968A-5E9DBEA779DA}" type="parTrans" cxnId="{09E644ED-B6C4-429A-A864-01748B90AA16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4C688138-1DA8-461D-9655-A87D62E8D999}" type="sibTrans" cxnId="{09E644ED-B6C4-429A-A864-01748B90AA16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E25EDDCE-215C-4BF2-836C-A0633FA0B142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Дошкольная образовательная организация</a:t>
          </a:r>
          <a:endParaRPr lang="ru-RU" b="1" dirty="0">
            <a:solidFill>
              <a:srgbClr val="002060"/>
            </a:solidFill>
          </a:endParaRPr>
        </a:p>
      </dgm:t>
    </dgm:pt>
    <dgm:pt modelId="{8E5D479C-F1A5-479C-9A52-54F402680EE7}" type="parTrans" cxnId="{CAF22B09-2971-44D5-BE72-BB7F16006D3F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78F3305F-7186-4359-9780-C3F22EB5E170}" type="sibTrans" cxnId="{CAF22B09-2971-44D5-BE72-BB7F16006D3F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D81B4A68-0578-4D58-9313-74ACB1568AA8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Образовательная организация</a:t>
          </a:r>
          <a:endParaRPr lang="ru-RU" b="1" dirty="0">
            <a:solidFill>
              <a:srgbClr val="002060"/>
            </a:solidFill>
          </a:endParaRPr>
        </a:p>
      </dgm:t>
    </dgm:pt>
    <dgm:pt modelId="{DFF039CB-E8BD-4A98-8CB5-5F6C975E1756}" type="parTrans" cxnId="{3A614CF2-9177-44A2-AF1D-0F474037132D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4F65209C-E12B-416F-A656-1CEFAF894A87}" type="sibTrans" cxnId="{3A614CF2-9177-44A2-AF1D-0F474037132D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71FDB9A8-D9F7-4949-9B28-91BACD173D68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Медицинские и социальные учреждения</a:t>
          </a:r>
          <a:endParaRPr lang="ru-RU" b="1" dirty="0">
            <a:solidFill>
              <a:srgbClr val="002060"/>
            </a:solidFill>
          </a:endParaRPr>
        </a:p>
      </dgm:t>
    </dgm:pt>
    <dgm:pt modelId="{EF6E8A98-CD5F-4DAC-9F43-F574F826AC35}" type="parTrans" cxnId="{479D437F-8754-4273-81F0-19598D5990F6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BE5AA96D-1CD7-4BAB-9920-B7396EB9359F}" type="sibTrans" cxnId="{479D437F-8754-4273-81F0-19598D5990F6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9E3BC2DB-C2B3-4655-8ADA-C478E029C28F}">
      <dgm:prSet phldrT="[Текст]"/>
      <dgm:spPr/>
      <dgm:t>
        <a:bodyPr/>
        <a:lstStyle/>
        <a:p>
          <a:endParaRPr lang="ru-RU" b="1" dirty="0">
            <a:solidFill>
              <a:srgbClr val="002060"/>
            </a:solidFill>
          </a:endParaRPr>
        </a:p>
      </dgm:t>
    </dgm:pt>
    <dgm:pt modelId="{709FB73B-DB19-49AD-8961-36DAA8C84FD0}" type="parTrans" cxnId="{C4AD486D-1A04-4D72-8F5D-FF57AEA01DE2}">
      <dgm:prSet/>
      <dgm:spPr/>
      <dgm:t>
        <a:bodyPr/>
        <a:lstStyle/>
        <a:p>
          <a:endParaRPr lang="ru-RU"/>
        </a:p>
      </dgm:t>
    </dgm:pt>
    <dgm:pt modelId="{B86E444F-6554-434B-B824-20DC619B1AEE}" type="sibTrans" cxnId="{C4AD486D-1A04-4D72-8F5D-FF57AEA01DE2}">
      <dgm:prSet/>
      <dgm:spPr/>
    </dgm:pt>
    <dgm:pt modelId="{ED0BF83A-A997-48A4-A6B6-B139649BC4E6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Междисциплинарные связи</a:t>
          </a:r>
          <a:endParaRPr lang="ru-RU" b="1" dirty="0">
            <a:solidFill>
              <a:srgbClr val="002060"/>
            </a:solidFill>
          </a:endParaRPr>
        </a:p>
      </dgm:t>
    </dgm:pt>
    <dgm:pt modelId="{7620B491-7C4E-4FCF-935C-3420641D1884}" type="parTrans" cxnId="{0A24F7B5-11E4-4ADF-A170-77E8ADBAF49B}">
      <dgm:prSet/>
      <dgm:spPr/>
      <dgm:t>
        <a:bodyPr/>
        <a:lstStyle/>
        <a:p>
          <a:endParaRPr lang="ru-RU"/>
        </a:p>
      </dgm:t>
    </dgm:pt>
    <dgm:pt modelId="{3CDA659D-E447-43F9-8D9D-BD26D3A1D673}" type="sibTrans" cxnId="{0A24F7B5-11E4-4ADF-A170-77E8ADBAF49B}">
      <dgm:prSet/>
      <dgm:spPr/>
    </dgm:pt>
    <dgm:pt modelId="{34A010E3-0F14-417A-AED8-F4664F2C3C0D}" type="pres">
      <dgm:prSet presAssocID="{BF211085-8A4E-4662-871C-FA7022525D1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8F4B7C-C3FB-411F-B84D-080C65498588}" type="pres">
      <dgm:prSet presAssocID="{4427F02E-1DDF-4A50-8E0A-6C385EA4EB4E}" presName="centerShape" presStyleLbl="node0" presStyleIdx="0" presStyleCnt="1" custScaleX="148603" custScaleY="135491"/>
      <dgm:spPr/>
      <dgm:t>
        <a:bodyPr/>
        <a:lstStyle/>
        <a:p>
          <a:endParaRPr lang="ru-RU"/>
        </a:p>
      </dgm:t>
    </dgm:pt>
    <dgm:pt modelId="{483E91DF-F2FA-424C-A01D-411917FC2956}" type="pres">
      <dgm:prSet presAssocID="{8A10C28D-703A-42C4-968A-5E9DBEA779DA}" presName="parTrans" presStyleLbl="sibTrans2D1" presStyleIdx="0" presStyleCnt="5"/>
      <dgm:spPr/>
      <dgm:t>
        <a:bodyPr/>
        <a:lstStyle/>
        <a:p>
          <a:endParaRPr lang="ru-RU"/>
        </a:p>
      </dgm:t>
    </dgm:pt>
    <dgm:pt modelId="{B7E67EE8-43F5-40C3-B299-DED7EEC69AC7}" type="pres">
      <dgm:prSet presAssocID="{8A10C28D-703A-42C4-968A-5E9DBEA779DA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1B0D8894-00DB-40A1-B589-953A515EEDD8}" type="pres">
      <dgm:prSet presAssocID="{A0D75A8D-808B-4C92-B59D-D260A086722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ADF7D0-5BD4-476B-B85B-BC0E1247441F}" type="pres">
      <dgm:prSet presAssocID="{8E5D479C-F1A5-479C-9A52-54F402680EE7}" presName="parTrans" presStyleLbl="sibTrans2D1" presStyleIdx="1" presStyleCnt="5"/>
      <dgm:spPr/>
      <dgm:t>
        <a:bodyPr/>
        <a:lstStyle/>
        <a:p>
          <a:endParaRPr lang="ru-RU"/>
        </a:p>
      </dgm:t>
    </dgm:pt>
    <dgm:pt modelId="{6A7FB5A3-6380-4E4B-976E-540BED51B2BF}" type="pres">
      <dgm:prSet presAssocID="{8E5D479C-F1A5-479C-9A52-54F402680EE7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12386A0C-A997-4ED1-99E0-055BE3214D42}" type="pres">
      <dgm:prSet presAssocID="{E25EDDCE-215C-4BF2-836C-A0633FA0B14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0158A1-8DFC-4C2E-82B8-BB7485BBD0DD}" type="pres">
      <dgm:prSet presAssocID="{7620B491-7C4E-4FCF-935C-3420641D1884}" presName="parTrans" presStyleLbl="sibTrans2D1" presStyleIdx="2" presStyleCnt="5"/>
      <dgm:spPr/>
      <dgm:t>
        <a:bodyPr/>
        <a:lstStyle/>
        <a:p>
          <a:endParaRPr lang="ru-RU"/>
        </a:p>
      </dgm:t>
    </dgm:pt>
    <dgm:pt modelId="{B9EA5041-76D7-47D7-8184-D844CD9B729C}" type="pres">
      <dgm:prSet presAssocID="{7620B491-7C4E-4FCF-935C-3420641D1884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636024DD-AA7A-450B-B9D9-099AD2D1263D}" type="pres">
      <dgm:prSet presAssocID="{ED0BF83A-A997-48A4-A6B6-B139649BC4E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70033-1B85-4CA1-80DD-B0DF1EFBCB88}" type="pres">
      <dgm:prSet presAssocID="{DFF039CB-E8BD-4A98-8CB5-5F6C975E1756}" presName="parTrans" presStyleLbl="sibTrans2D1" presStyleIdx="3" presStyleCnt="5"/>
      <dgm:spPr/>
      <dgm:t>
        <a:bodyPr/>
        <a:lstStyle/>
        <a:p>
          <a:endParaRPr lang="ru-RU"/>
        </a:p>
      </dgm:t>
    </dgm:pt>
    <dgm:pt modelId="{33B4A72E-4197-4B46-B619-00444DFF3CCE}" type="pres">
      <dgm:prSet presAssocID="{DFF039CB-E8BD-4A98-8CB5-5F6C975E1756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B82C2E8A-B273-441E-9801-6B88B0CD24DC}" type="pres">
      <dgm:prSet presAssocID="{D81B4A68-0578-4D58-9313-74ACB1568AA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D0032-670D-4065-B54C-13C0561832DF}" type="pres">
      <dgm:prSet presAssocID="{EF6E8A98-CD5F-4DAC-9F43-F574F826AC35}" presName="parTrans" presStyleLbl="sibTrans2D1" presStyleIdx="4" presStyleCnt="5"/>
      <dgm:spPr/>
      <dgm:t>
        <a:bodyPr/>
        <a:lstStyle/>
        <a:p>
          <a:endParaRPr lang="ru-RU"/>
        </a:p>
      </dgm:t>
    </dgm:pt>
    <dgm:pt modelId="{C5F2FBC6-A9B2-4953-BB1B-EB398462E592}" type="pres">
      <dgm:prSet presAssocID="{EF6E8A98-CD5F-4DAC-9F43-F574F826AC35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58A6B004-A16D-481D-9852-9825FAD46079}" type="pres">
      <dgm:prSet presAssocID="{71FDB9A8-D9F7-4949-9B28-91BACD173D6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5044B6-6174-448A-ADC0-58BD68C57E4E}" type="presOf" srcId="{EF6E8A98-CD5F-4DAC-9F43-F574F826AC35}" destId="{C5F2FBC6-A9B2-4953-BB1B-EB398462E592}" srcOrd="1" destOrd="0" presId="urn:microsoft.com/office/officeart/2005/8/layout/radial5"/>
    <dgm:cxn modelId="{355075A7-B229-4D3E-9550-49622B4E0185}" type="presOf" srcId="{DFF039CB-E8BD-4A98-8CB5-5F6C975E1756}" destId="{FFA70033-1B85-4CA1-80DD-B0DF1EFBCB88}" srcOrd="0" destOrd="0" presId="urn:microsoft.com/office/officeart/2005/8/layout/radial5"/>
    <dgm:cxn modelId="{AA97CAD7-4CBC-4181-AAB0-436E1014CF73}" type="presOf" srcId="{8E5D479C-F1A5-479C-9A52-54F402680EE7}" destId="{6A7FB5A3-6380-4E4B-976E-540BED51B2BF}" srcOrd="1" destOrd="0" presId="urn:microsoft.com/office/officeart/2005/8/layout/radial5"/>
    <dgm:cxn modelId="{AD01C767-0FBD-4408-95C3-7CD0A5C1F894}" type="presOf" srcId="{8A10C28D-703A-42C4-968A-5E9DBEA779DA}" destId="{483E91DF-F2FA-424C-A01D-411917FC2956}" srcOrd="0" destOrd="0" presId="urn:microsoft.com/office/officeart/2005/8/layout/radial5"/>
    <dgm:cxn modelId="{2FBF9020-D600-439D-9B77-969933CF2682}" type="presOf" srcId="{7620B491-7C4E-4FCF-935C-3420641D1884}" destId="{B9EA5041-76D7-47D7-8184-D844CD9B729C}" srcOrd="1" destOrd="0" presId="urn:microsoft.com/office/officeart/2005/8/layout/radial5"/>
    <dgm:cxn modelId="{09E644ED-B6C4-429A-A864-01748B90AA16}" srcId="{4427F02E-1DDF-4A50-8E0A-6C385EA4EB4E}" destId="{A0D75A8D-808B-4C92-B59D-D260A0867221}" srcOrd="0" destOrd="0" parTransId="{8A10C28D-703A-42C4-968A-5E9DBEA779DA}" sibTransId="{4C688138-1DA8-461D-9655-A87D62E8D999}"/>
    <dgm:cxn modelId="{CAF22B09-2971-44D5-BE72-BB7F16006D3F}" srcId="{4427F02E-1DDF-4A50-8E0A-6C385EA4EB4E}" destId="{E25EDDCE-215C-4BF2-836C-A0633FA0B142}" srcOrd="1" destOrd="0" parTransId="{8E5D479C-F1A5-479C-9A52-54F402680EE7}" sibTransId="{78F3305F-7186-4359-9780-C3F22EB5E170}"/>
    <dgm:cxn modelId="{0A24F7B5-11E4-4ADF-A170-77E8ADBAF49B}" srcId="{4427F02E-1DDF-4A50-8E0A-6C385EA4EB4E}" destId="{ED0BF83A-A997-48A4-A6B6-B139649BC4E6}" srcOrd="2" destOrd="0" parTransId="{7620B491-7C4E-4FCF-935C-3420641D1884}" sibTransId="{3CDA659D-E447-43F9-8D9D-BD26D3A1D673}"/>
    <dgm:cxn modelId="{479D437F-8754-4273-81F0-19598D5990F6}" srcId="{4427F02E-1DDF-4A50-8E0A-6C385EA4EB4E}" destId="{71FDB9A8-D9F7-4949-9B28-91BACD173D68}" srcOrd="4" destOrd="0" parTransId="{EF6E8A98-CD5F-4DAC-9F43-F574F826AC35}" sibTransId="{BE5AA96D-1CD7-4BAB-9920-B7396EB9359F}"/>
    <dgm:cxn modelId="{0D4D86CD-F743-4232-B99E-C044AC81ED89}" type="presOf" srcId="{8A10C28D-703A-42C4-968A-5E9DBEA779DA}" destId="{B7E67EE8-43F5-40C3-B299-DED7EEC69AC7}" srcOrd="1" destOrd="0" presId="urn:microsoft.com/office/officeart/2005/8/layout/radial5"/>
    <dgm:cxn modelId="{65FC48D6-F157-420F-82BC-3AC586A944D7}" srcId="{BF211085-8A4E-4662-871C-FA7022525D1A}" destId="{4427F02E-1DDF-4A50-8E0A-6C385EA4EB4E}" srcOrd="0" destOrd="0" parTransId="{C08AC877-459D-412D-85F3-008A2AA6D086}" sibTransId="{9FEE925B-C453-4E0F-8FC0-EBFA8B610D92}"/>
    <dgm:cxn modelId="{3A614CF2-9177-44A2-AF1D-0F474037132D}" srcId="{4427F02E-1DDF-4A50-8E0A-6C385EA4EB4E}" destId="{D81B4A68-0578-4D58-9313-74ACB1568AA8}" srcOrd="3" destOrd="0" parTransId="{DFF039CB-E8BD-4A98-8CB5-5F6C975E1756}" sibTransId="{4F65209C-E12B-416F-A656-1CEFAF894A87}"/>
    <dgm:cxn modelId="{B459342E-F56E-4C01-A459-32609DE4E570}" type="presOf" srcId="{E25EDDCE-215C-4BF2-836C-A0633FA0B142}" destId="{12386A0C-A997-4ED1-99E0-055BE3214D42}" srcOrd="0" destOrd="0" presId="urn:microsoft.com/office/officeart/2005/8/layout/radial5"/>
    <dgm:cxn modelId="{4FCD0AEE-3733-4C03-AAF9-A5E3CEC5213B}" type="presOf" srcId="{71FDB9A8-D9F7-4949-9B28-91BACD173D68}" destId="{58A6B004-A16D-481D-9852-9825FAD46079}" srcOrd="0" destOrd="0" presId="urn:microsoft.com/office/officeart/2005/8/layout/radial5"/>
    <dgm:cxn modelId="{EA74AB31-B274-491E-8C1C-BD0B014E88BA}" type="presOf" srcId="{D81B4A68-0578-4D58-9313-74ACB1568AA8}" destId="{B82C2E8A-B273-441E-9801-6B88B0CD24DC}" srcOrd="0" destOrd="0" presId="urn:microsoft.com/office/officeart/2005/8/layout/radial5"/>
    <dgm:cxn modelId="{038AF46F-CEC1-41A9-83A7-916633B01B61}" type="presOf" srcId="{EF6E8A98-CD5F-4DAC-9F43-F574F826AC35}" destId="{FEDD0032-670D-4065-B54C-13C0561832DF}" srcOrd="0" destOrd="0" presId="urn:microsoft.com/office/officeart/2005/8/layout/radial5"/>
    <dgm:cxn modelId="{3557CA78-8024-4C7B-8E0A-7442DC66BC3B}" type="presOf" srcId="{4427F02E-1DDF-4A50-8E0A-6C385EA4EB4E}" destId="{DB8F4B7C-C3FB-411F-B84D-080C65498588}" srcOrd="0" destOrd="0" presId="urn:microsoft.com/office/officeart/2005/8/layout/radial5"/>
    <dgm:cxn modelId="{10F2F5C8-60DF-4008-A57B-5F61EFF36A31}" type="presOf" srcId="{A0D75A8D-808B-4C92-B59D-D260A0867221}" destId="{1B0D8894-00DB-40A1-B589-953A515EEDD8}" srcOrd="0" destOrd="0" presId="urn:microsoft.com/office/officeart/2005/8/layout/radial5"/>
    <dgm:cxn modelId="{C4AD486D-1A04-4D72-8F5D-FF57AEA01DE2}" srcId="{BF211085-8A4E-4662-871C-FA7022525D1A}" destId="{9E3BC2DB-C2B3-4655-8ADA-C478E029C28F}" srcOrd="1" destOrd="0" parTransId="{709FB73B-DB19-49AD-8961-36DAA8C84FD0}" sibTransId="{B86E444F-6554-434B-B824-20DC619B1AEE}"/>
    <dgm:cxn modelId="{FCD1EE3A-7DA2-4BF8-BC23-A68D7022323C}" type="presOf" srcId="{BF211085-8A4E-4662-871C-FA7022525D1A}" destId="{34A010E3-0F14-417A-AED8-F4664F2C3C0D}" srcOrd="0" destOrd="0" presId="urn:microsoft.com/office/officeart/2005/8/layout/radial5"/>
    <dgm:cxn modelId="{CC932F0F-D09D-442D-8627-4BC15E7066BE}" type="presOf" srcId="{DFF039CB-E8BD-4A98-8CB5-5F6C975E1756}" destId="{33B4A72E-4197-4B46-B619-00444DFF3CCE}" srcOrd="1" destOrd="0" presId="urn:microsoft.com/office/officeart/2005/8/layout/radial5"/>
    <dgm:cxn modelId="{E885DA7B-9CCB-4C7A-9743-22C0587218CA}" type="presOf" srcId="{ED0BF83A-A997-48A4-A6B6-B139649BC4E6}" destId="{636024DD-AA7A-450B-B9D9-099AD2D1263D}" srcOrd="0" destOrd="0" presId="urn:microsoft.com/office/officeart/2005/8/layout/radial5"/>
    <dgm:cxn modelId="{DE9305D0-EF8E-4698-9542-592169641B2A}" type="presOf" srcId="{8E5D479C-F1A5-479C-9A52-54F402680EE7}" destId="{9EADF7D0-5BD4-476B-B85B-BC0E1247441F}" srcOrd="0" destOrd="0" presId="urn:microsoft.com/office/officeart/2005/8/layout/radial5"/>
    <dgm:cxn modelId="{C269C2E5-44CD-4E15-B15E-DDCE4ADA83F7}" type="presOf" srcId="{7620B491-7C4E-4FCF-935C-3420641D1884}" destId="{660158A1-8DFC-4C2E-82B8-BB7485BBD0DD}" srcOrd="0" destOrd="0" presId="urn:microsoft.com/office/officeart/2005/8/layout/radial5"/>
    <dgm:cxn modelId="{225244F5-CE5A-487F-8383-B63E92A2032B}" type="presParOf" srcId="{34A010E3-0F14-417A-AED8-F4664F2C3C0D}" destId="{DB8F4B7C-C3FB-411F-B84D-080C65498588}" srcOrd="0" destOrd="0" presId="urn:microsoft.com/office/officeart/2005/8/layout/radial5"/>
    <dgm:cxn modelId="{F22F6321-D6F3-4BA1-AC05-AB6FA591C6F0}" type="presParOf" srcId="{34A010E3-0F14-417A-AED8-F4664F2C3C0D}" destId="{483E91DF-F2FA-424C-A01D-411917FC2956}" srcOrd="1" destOrd="0" presId="urn:microsoft.com/office/officeart/2005/8/layout/radial5"/>
    <dgm:cxn modelId="{60AC179E-75BE-4468-BBB2-5D9A3C9A7D2A}" type="presParOf" srcId="{483E91DF-F2FA-424C-A01D-411917FC2956}" destId="{B7E67EE8-43F5-40C3-B299-DED7EEC69AC7}" srcOrd="0" destOrd="0" presId="urn:microsoft.com/office/officeart/2005/8/layout/radial5"/>
    <dgm:cxn modelId="{55382EB9-A313-4EA3-B550-937DFA411EF6}" type="presParOf" srcId="{34A010E3-0F14-417A-AED8-F4664F2C3C0D}" destId="{1B0D8894-00DB-40A1-B589-953A515EEDD8}" srcOrd="2" destOrd="0" presId="urn:microsoft.com/office/officeart/2005/8/layout/radial5"/>
    <dgm:cxn modelId="{83E92552-05C4-4C05-A72E-68D824FD91B2}" type="presParOf" srcId="{34A010E3-0F14-417A-AED8-F4664F2C3C0D}" destId="{9EADF7D0-5BD4-476B-B85B-BC0E1247441F}" srcOrd="3" destOrd="0" presId="urn:microsoft.com/office/officeart/2005/8/layout/radial5"/>
    <dgm:cxn modelId="{2E346B68-6517-4BFF-AAD0-94BFA09826DC}" type="presParOf" srcId="{9EADF7D0-5BD4-476B-B85B-BC0E1247441F}" destId="{6A7FB5A3-6380-4E4B-976E-540BED51B2BF}" srcOrd="0" destOrd="0" presId="urn:microsoft.com/office/officeart/2005/8/layout/radial5"/>
    <dgm:cxn modelId="{899DB978-FBC3-49C7-80AA-166936567EED}" type="presParOf" srcId="{34A010E3-0F14-417A-AED8-F4664F2C3C0D}" destId="{12386A0C-A997-4ED1-99E0-055BE3214D42}" srcOrd="4" destOrd="0" presId="urn:microsoft.com/office/officeart/2005/8/layout/radial5"/>
    <dgm:cxn modelId="{8D0B79F8-AB41-469A-9207-2EB70C99C3F4}" type="presParOf" srcId="{34A010E3-0F14-417A-AED8-F4664F2C3C0D}" destId="{660158A1-8DFC-4C2E-82B8-BB7485BBD0DD}" srcOrd="5" destOrd="0" presId="urn:microsoft.com/office/officeart/2005/8/layout/radial5"/>
    <dgm:cxn modelId="{35A52327-0326-49A8-A87B-2E94BCC80D2B}" type="presParOf" srcId="{660158A1-8DFC-4C2E-82B8-BB7485BBD0DD}" destId="{B9EA5041-76D7-47D7-8184-D844CD9B729C}" srcOrd="0" destOrd="0" presId="urn:microsoft.com/office/officeart/2005/8/layout/radial5"/>
    <dgm:cxn modelId="{C9EEDC5B-93CC-4CBD-B429-3919599C7708}" type="presParOf" srcId="{34A010E3-0F14-417A-AED8-F4664F2C3C0D}" destId="{636024DD-AA7A-450B-B9D9-099AD2D1263D}" srcOrd="6" destOrd="0" presId="urn:microsoft.com/office/officeart/2005/8/layout/radial5"/>
    <dgm:cxn modelId="{231C055F-4BFA-400C-A28A-26AF660C69BC}" type="presParOf" srcId="{34A010E3-0F14-417A-AED8-F4664F2C3C0D}" destId="{FFA70033-1B85-4CA1-80DD-B0DF1EFBCB88}" srcOrd="7" destOrd="0" presId="urn:microsoft.com/office/officeart/2005/8/layout/radial5"/>
    <dgm:cxn modelId="{EBBD8C2D-29D1-48FF-AFEC-A55819427114}" type="presParOf" srcId="{FFA70033-1B85-4CA1-80DD-B0DF1EFBCB88}" destId="{33B4A72E-4197-4B46-B619-00444DFF3CCE}" srcOrd="0" destOrd="0" presId="urn:microsoft.com/office/officeart/2005/8/layout/radial5"/>
    <dgm:cxn modelId="{467C6D6B-3B53-4AA2-81C0-8DA273606130}" type="presParOf" srcId="{34A010E3-0F14-417A-AED8-F4664F2C3C0D}" destId="{B82C2E8A-B273-441E-9801-6B88B0CD24DC}" srcOrd="8" destOrd="0" presId="urn:microsoft.com/office/officeart/2005/8/layout/radial5"/>
    <dgm:cxn modelId="{A333E005-D984-4B34-BD8E-DF6E242419D7}" type="presParOf" srcId="{34A010E3-0F14-417A-AED8-F4664F2C3C0D}" destId="{FEDD0032-670D-4065-B54C-13C0561832DF}" srcOrd="9" destOrd="0" presId="urn:microsoft.com/office/officeart/2005/8/layout/radial5"/>
    <dgm:cxn modelId="{B0FE43C6-4095-48D6-83B0-00CE3CD5F1A5}" type="presParOf" srcId="{FEDD0032-670D-4065-B54C-13C0561832DF}" destId="{C5F2FBC6-A9B2-4953-BB1B-EB398462E592}" srcOrd="0" destOrd="0" presId="urn:microsoft.com/office/officeart/2005/8/layout/radial5"/>
    <dgm:cxn modelId="{8E1F3CF0-420E-43E7-BD91-D78DE444055E}" type="presParOf" srcId="{34A010E3-0F14-417A-AED8-F4664F2C3C0D}" destId="{58A6B004-A16D-481D-9852-9825FAD46079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79093C-95CA-46A6-A2E0-D8EB75310C71}" type="doc">
      <dgm:prSet loTypeId="urn:microsoft.com/office/officeart/2005/8/layout/b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0AA8AE9-A701-4EE6-B1FC-85DCD3F1D0E7}">
      <dgm:prSet phldrT="[Текст]" custT="1"/>
      <dgm:spPr/>
      <dgm:t>
        <a:bodyPr/>
        <a:lstStyle/>
        <a:p>
          <a:r>
            <a:rPr lang="ru-RU" sz="2400" dirty="0" smtClean="0"/>
            <a:t>АОП</a:t>
          </a:r>
          <a:endParaRPr lang="ru-RU" sz="2400" dirty="0"/>
        </a:p>
      </dgm:t>
    </dgm:pt>
    <dgm:pt modelId="{AB230122-FC6B-40F6-8335-545AA2D2E987}" type="parTrans" cxnId="{1809A4BC-A61E-4FAB-94D0-7AE90AECD65B}">
      <dgm:prSet/>
      <dgm:spPr/>
      <dgm:t>
        <a:bodyPr/>
        <a:lstStyle/>
        <a:p>
          <a:endParaRPr lang="ru-RU" sz="2400"/>
        </a:p>
      </dgm:t>
    </dgm:pt>
    <dgm:pt modelId="{682B72D5-5E1E-4BEC-964A-CAF7AFE5A072}" type="sibTrans" cxnId="{1809A4BC-A61E-4FAB-94D0-7AE90AECD65B}">
      <dgm:prSet/>
      <dgm:spPr/>
      <dgm:t>
        <a:bodyPr/>
        <a:lstStyle/>
        <a:p>
          <a:endParaRPr lang="ru-RU" sz="2400"/>
        </a:p>
      </dgm:t>
    </dgm:pt>
    <dgm:pt modelId="{13684554-8D61-4386-A5EB-DE6C44246C68}">
      <dgm:prSet phldrT="[Текст]" custT="1"/>
      <dgm:spPr/>
      <dgm:t>
        <a:bodyPr/>
        <a:lstStyle/>
        <a:p>
          <a:r>
            <a:rPr lang="ru-RU" sz="2400" dirty="0" smtClean="0"/>
            <a:t>Определяет содержание, форматы и стратегии развития, образования</a:t>
          </a:r>
          <a:endParaRPr lang="ru-RU" sz="2400" dirty="0"/>
        </a:p>
      </dgm:t>
    </dgm:pt>
    <dgm:pt modelId="{5CF6A678-7F3F-4CA8-BEC8-AEBB939A240B}" type="parTrans" cxnId="{6B9B60E1-A6EB-4176-90F9-6346C1C68A00}">
      <dgm:prSet/>
      <dgm:spPr/>
      <dgm:t>
        <a:bodyPr/>
        <a:lstStyle/>
        <a:p>
          <a:endParaRPr lang="ru-RU" sz="2400"/>
        </a:p>
      </dgm:t>
    </dgm:pt>
    <dgm:pt modelId="{7B209AA4-E720-4F94-9453-1A8779AF737A}" type="sibTrans" cxnId="{6B9B60E1-A6EB-4176-90F9-6346C1C68A00}">
      <dgm:prSet/>
      <dgm:spPr/>
      <dgm:t>
        <a:bodyPr/>
        <a:lstStyle/>
        <a:p>
          <a:endParaRPr lang="ru-RU" sz="2400"/>
        </a:p>
      </dgm:t>
    </dgm:pt>
    <dgm:pt modelId="{1D9F53BD-5DB5-41E3-A5EF-FE5105EC15E8}">
      <dgm:prSet phldrT="[Текст]" custT="1"/>
      <dgm:spPr/>
      <dgm:t>
        <a:bodyPr/>
        <a:lstStyle/>
        <a:p>
          <a:r>
            <a:rPr lang="ru-RU" sz="2400" dirty="0" smtClean="0"/>
            <a:t>Задачи развития</a:t>
          </a:r>
          <a:endParaRPr lang="ru-RU" sz="2400" dirty="0"/>
        </a:p>
      </dgm:t>
    </dgm:pt>
    <dgm:pt modelId="{5C4F235B-62A5-4027-BA20-732391EFD3B8}" type="parTrans" cxnId="{C8B672AB-852F-41F6-A938-B2367908833D}">
      <dgm:prSet/>
      <dgm:spPr/>
      <dgm:t>
        <a:bodyPr/>
        <a:lstStyle/>
        <a:p>
          <a:endParaRPr lang="ru-RU" sz="2400"/>
        </a:p>
      </dgm:t>
    </dgm:pt>
    <dgm:pt modelId="{49A16319-57C0-4AB4-B167-48E17D685F7E}" type="sibTrans" cxnId="{C8B672AB-852F-41F6-A938-B2367908833D}">
      <dgm:prSet/>
      <dgm:spPr/>
      <dgm:t>
        <a:bodyPr/>
        <a:lstStyle/>
        <a:p>
          <a:endParaRPr lang="ru-RU" sz="2400"/>
        </a:p>
      </dgm:t>
    </dgm:pt>
    <dgm:pt modelId="{100DE4C7-673B-46FC-860A-6C0F775EA21F}">
      <dgm:prSet phldrT="[Текст]" custT="1"/>
      <dgm:spPr/>
      <dgm:t>
        <a:bodyPr/>
        <a:lstStyle/>
        <a:p>
          <a:r>
            <a:rPr lang="ru-RU" sz="2400" dirty="0" smtClean="0"/>
            <a:t>Цель образования</a:t>
          </a:r>
          <a:endParaRPr lang="ru-RU" sz="2400" dirty="0"/>
        </a:p>
      </dgm:t>
    </dgm:pt>
    <dgm:pt modelId="{9CEEFB6D-F313-443F-A218-0594D1228EE5}" type="parTrans" cxnId="{3202829C-F727-4C5E-8172-D8480C2AA0BC}">
      <dgm:prSet/>
      <dgm:spPr/>
      <dgm:t>
        <a:bodyPr/>
        <a:lstStyle/>
        <a:p>
          <a:endParaRPr lang="ru-RU" sz="2400"/>
        </a:p>
      </dgm:t>
    </dgm:pt>
    <dgm:pt modelId="{E9E3F9F1-4137-4A6F-9649-97C9394C8BB3}" type="sibTrans" cxnId="{3202829C-F727-4C5E-8172-D8480C2AA0BC}">
      <dgm:prSet/>
      <dgm:spPr/>
      <dgm:t>
        <a:bodyPr/>
        <a:lstStyle/>
        <a:p>
          <a:endParaRPr lang="ru-RU" sz="2400"/>
        </a:p>
      </dgm:t>
    </dgm:pt>
    <dgm:pt modelId="{42157A6B-A76E-42DB-B76F-5F4AE7767CFD}">
      <dgm:prSet phldrT="[Текст]" custT="1"/>
      <dgm:spPr/>
      <dgm:t>
        <a:bodyPr/>
        <a:lstStyle/>
        <a:p>
          <a:r>
            <a:rPr lang="ru-RU" sz="2400" dirty="0" err="1" smtClean="0"/>
            <a:t>ПМПк</a:t>
          </a:r>
          <a:endParaRPr lang="ru-RU" sz="2400" dirty="0"/>
        </a:p>
      </dgm:t>
    </dgm:pt>
    <dgm:pt modelId="{57C56858-77E3-4399-9585-189912E89A08}" type="parTrans" cxnId="{9168DC40-24DB-42B0-8D4E-8EC6C7B994C6}">
      <dgm:prSet/>
      <dgm:spPr/>
      <dgm:t>
        <a:bodyPr/>
        <a:lstStyle/>
        <a:p>
          <a:endParaRPr lang="ru-RU" sz="2400"/>
        </a:p>
      </dgm:t>
    </dgm:pt>
    <dgm:pt modelId="{A9D1871F-B410-45AC-8055-C405733205E6}" type="sibTrans" cxnId="{9168DC40-24DB-42B0-8D4E-8EC6C7B994C6}">
      <dgm:prSet/>
      <dgm:spPr/>
      <dgm:t>
        <a:bodyPr/>
        <a:lstStyle/>
        <a:p>
          <a:endParaRPr lang="ru-RU" sz="2400"/>
        </a:p>
      </dgm:t>
    </dgm:pt>
    <dgm:pt modelId="{402D4C24-2B73-4ED8-88B9-ECC901FB74FA}">
      <dgm:prSet phldrT="[Текст]" custT="1"/>
      <dgm:spPr/>
      <dgm:t>
        <a:bodyPr/>
        <a:lstStyle/>
        <a:p>
          <a:r>
            <a:rPr lang="ru-RU" sz="2400" dirty="0" smtClean="0"/>
            <a:t>Координатор действий взрослых в постановке задач развития и определении стратегий их решения</a:t>
          </a:r>
          <a:endParaRPr lang="ru-RU" sz="2400" dirty="0"/>
        </a:p>
      </dgm:t>
    </dgm:pt>
    <dgm:pt modelId="{14A42E8F-88C9-4E39-96ED-4140AA22F54B}" type="parTrans" cxnId="{9D386099-E95D-4CAB-B358-F00B4AA67854}">
      <dgm:prSet/>
      <dgm:spPr/>
      <dgm:t>
        <a:bodyPr/>
        <a:lstStyle/>
        <a:p>
          <a:endParaRPr lang="ru-RU" sz="2400"/>
        </a:p>
      </dgm:t>
    </dgm:pt>
    <dgm:pt modelId="{8E7DB682-7371-489C-BAA1-5EE2F8A6BF1F}" type="sibTrans" cxnId="{9D386099-E95D-4CAB-B358-F00B4AA67854}">
      <dgm:prSet/>
      <dgm:spPr/>
      <dgm:t>
        <a:bodyPr/>
        <a:lstStyle/>
        <a:p>
          <a:endParaRPr lang="ru-RU" sz="2400"/>
        </a:p>
      </dgm:t>
    </dgm:pt>
    <dgm:pt modelId="{046347EE-AFFD-479E-BAC7-BDD07D5255C4}" type="pres">
      <dgm:prSet presAssocID="{F279093C-95CA-46A6-A2E0-D8EB75310C71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B618C2-F005-4130-8A42-47BFF56BDA53}" type="pres">
      <dgm:prSet presAssocID="{10AA8AE9-A701-4EE6-B1FC-85DCD3F1D0E7}" presName="compNode" presStyleCnt="0"/>
      <dgm:spPr/>
    </dgm:pt>
    <dgm:pt modelId="{6E74B5A1-1217-4525-8F84-1197B4525F6E}" type="pres">
      <dgm:prSet presAssocID="{10AA8AE9-A701-4EE6-B1FC-85DCD3F1D0E7}" presName="childRect" presStyleLbl="bgAcc1" presStyleIdx="0" presStyleCnt="3" custScaleY="236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32D79-EE93-4AC1-A009-98F4DE36982A}" type="pres">
      <dgm:prSet presAssocID="{10AA8AE9-A701-4EE6-B1FC-85DCD3F1D0E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CB8F38-0BC7-46EE-9D96-063088F56E49}" type="pres">
      <dgm:prSet presAssocID="{10AA8AE9-A701-4EE6-B1FC-85DCD3F1D0E7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83E050E2-C1F4-4AA2-A55B-54688A5024CC}" type="pres">
      <dgm:prSet presAssocID="{10AA8AE9-A701-4EE6-B1FC-85DCD3F1D0E7}" presName="adorn" presStyleLbl="fgAccFollowNode1" presStyleIdx="0" presStyleCnt="3"/>
      <dgm:spPr/>
    </dgm:pt>
    <dgm:pt modelId="{99184B0A-8137-48D8-9CBD-D5AFD773D645}" type="pres">
      <dgm:prSet presAssocID="{682B72D5-5E1E-4BEC-964A-CAF7AFE5A07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1A19D8F-97E1-44C0-87C1-0116C2E9C353}" type="pres">
      <dgm:prSet presAssocID="{1D9F53BD-5DB5-41E3-A5EF-FE5105EC15E8}" presName="compNode" presStyleCnt="0"/>
      <dgm:spPr/>
    </dgm:pt>
    <dgm:pt modelId="{D1400533-6A8B-47DE-9B22-A39916F00D47}" type="pres">
      <dgm:prSet presAssocID="{1D9F53BD-5DB5-41E3-A5EF-FE5105EC15E8}" presName="childRect" presStyleLbl="bgAcc1" presStyleIdx="1" presStyleCnt="3" custScaleY="231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192068-2BD2-45B6-A52D-97920F140656}" type="pres">
      <dgm:prSet presAssocID="{1D9F53BD-5DB5-41E3-A5EF-FE5105EC15E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1177C8-B024-42EF-8EB4-0B40404A4672}" type="pres">
      <dgm:prSet presAssocID="{1D9F53BD-5DB5-41E3-A5EF-FE5105EC15E8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4519A68E-30B8-4684-B49A-4D743333029D}" type="pres">
      <dgm:prSet presAssocID="{1D9F53BD-5DB5-41E3-A5EF-FE5105EC15E8}" presName="adorn" presStyleLbl="fgAccFollowNode1" presStyleIdx="1" presStyleCnt="3"/>
      <dgm:spPr/>
    </dgm:pt>
    <dgm:pt modelId="{1139B06C-7010-44EA-8A14-CC2670DABE4C}" type="pres">
      <dgm:prSet presAssocID="{49A16319-57C0-4AB4-B167-48E17D685F7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54929AA-760D-4374-93F7-33D093E11024}" type="pres">
      <dgm:prSet presAssocID="{42157A6B-A76E-42DB-B76F-5F4AE7767CFD}" presName="compNode" presStyleCnt="0"/>
      <dgm:spPr/>
    </dgm:pt>
    <dgm:pt modelId="{1DD4E2EF-15C6-4E86-8795-B31E0D09EED8}" type="pres">
      <dgm:prSet presAssocID="{42157A6B-A76E-42DB-B76F-5F4AE7767CFD}" presName="childRect" presStyleLbl="bgAcc1" presStyleIdx="2" presStyleCnt="3" custScaleY="231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E37566-04CE-4FB4-8115-27D6E3C1615E}" type="pres">
      <dgm:prSet presAssocID="{42157A6B-A76E-42DB-B76F-5F4AE7767CF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0C46E-BD3F-4F8E-8669-3EEA9D0DCA7C}" type="pres">
      <dgm:prSet presAssocID="{42157A6B-A76E-42DB-B76F-5F4AE7767CFD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1A61A20E-D153-4931-A7C8-2520F28558A6}" type="pres">
      <dgm:prSet presAssocID="{42157A6B-A76E-42DB-B76F-5F4AE7767CFD}" presName="adorn" presStyleLbl="fgAccFollowNode1" presStyleIdx="2" presStyleCnt="3"/>
      <dgm:spPr/>
    </dgm:pt>
  </dgm:ptLst>
  <dgm:cxnLst>
    <dgm:cxn modelId="{5C174029-22E3-4B21-9B7A-ECA90D6646A9}" type="presOf" srcId="{13684554-8D61-4386-A5EB-DE6C44246C68}" destId="{6E74B5A1-1217-4525-8F84-1197B4525F6E}" srcOrd="0" destOrd="0" presId="urn:microsoft.com/office/officeart/2005/8/layout/bList2"/>
    <dgm:cxn modelId="{9D386099-E95D-4CAB-B358-F00B4AA67854}" srcId="{42157A6B-A76E-42DB-B76F-5F4AE7767CFD}" destId="{402D4C24-2B73-4ED8-88B9-ECC901FB74FA}" srcOrd="0" destOrd="0" parTransId="{14A42E8F-88C9-4E39-96ED-4140AA22F54B}" sibTransId="{8E7DB682-7371-489C-BAA1-5EE2F8A6BF1F}"/>
    <dgm:cxn modelId="{11E2E8D9-952B-498B-903E-F12091CAC4DD}" type="presOf" srcId="{402D4C24-2B73-4ED8-88B9-ECC901FB74FA}" destId="{1DD4E2EF-15C6-4E86-8795-B31E0D09EED8}" srcOrd="0" destOrd="0" presId="urn:microsoft.com/office/officeart/2005/8/layout/bList2"/>
    <dgm:cxn modelId="{1809A4BC-A61E-4FAB-94D0-7AE90AECD65B}" srcId="{F279093C-95CA-46A6-A2E0-D8EB75310C71}" destId="{10AA8AE9-A701-4EE6-B1FC-85DCD3F1D0E7}" srcOrd="0" destOrd="0" parTransId="{AB230122-FC6B-40F6-8335-545AA2D2E987}" sibTransId="{682B72D5-5E1E-4BEC-964A-CAF7AFE5A072}"/>
    <dgm:cxn modelId="{AA796F74-A228-4D64-8907-90BFE7817C42}" type="presOf" srcId="{682B72D5-5E1E-4BEC-964A-CAF7AFE5A072}" destId="{99184B0A-8137-48D8-9CBD-D5AFD773D645}" srcOrd="0" destOrd="0" presId="urn:microsoft.com/office/officeart/2005/8/layout/bList2"/>
    <dgm:cxn modelId="{770833D4-0CB4-40DE-BBB8-FC04952BF142}" type="presOf" srcId="{42157A6B-A76E-42DB-B76F-5F4AE7767CFD}" destId="{9AE37566-04CE-4FB4-8115-27D6E3C1615E}" srcOrd="0" destOrd="0" presId="urn:microsoft.com/office/officeart/2005/8/layout/bList2"/>
    <dgm:cxn modelId="{7317DE4B-C866-4214-A708-E9B5C8499D4B}" type="presOf" srcId="{1D9F53BD-5DB5-41E3-A5EF-FE5105EC15E8}" destId="{4F1177C8-B024-42EF-8EB4-0B40404A4672}" srcOrd="1" destOrd="0" presId="urn:microsoft.com/office/officeart/2005/8/layout/bList2"/>
    <dgm:cxn modelId="{00507283-73FB-4B67-AC90-6F6FB75FD19A}" type="presOf" srcId="{10AA8AE9-A701-4EE6-B1FC-85DCD3F1D0E7}" destId="{5ACB8F38-0BC7-46EE-9D96-063088F56E49}" srcOrd="1" destOrd="0" presId="urn:microsoft.com/office/officeart/2005/8/layout/bList2"/>
    <dgm:cxn modelId="{6B9B60E1-A6EB-4176-90F9-6346C1C68A00}" srcId="{10AA8AE9-A701-4EE6-B1FC-85DCD3F1D0E7}" destId="{13684554-8D61-4386-A5EB-DE6C44246C68}" srcOrd="0" destOrd="0" parTransId="{5CF6A678-7F3F-4CA8-BEC8-AEBB939A240B}" sibTransId="{7B209AA4-E720-4F94-9453-1A8779AF737A}"/>
    <dgm:cxn modelId="{C8B672AB-852F-41F6-A938-B2367908833D}" srcId="{F279093C-95CA-46A6-A2E0-D8EB75310C71}" destId="{1D9F53BD-5DB5-41E3-A5EF-FE5105EC15E8}" srcOrd="1" destOrd="0" parTransId="{5C4F235B-62A5-4027-BA20-732391EFD3B8}" sibTransId="{49A16319-57C0-4AB4-B167-48E17D685F7E}"/>
    <dgm:cxn modelId="{D04F8BB5-A861-4233-BE07-86FF1A0D9197}" type="presOf" srcId="{1D9F53BD-5DB5-41E3-A5EF-FE5105EC15E8}" destId="{2D192068-2BD2-45B6-A52D-97920F140656}" srcOrd="0" destOrd="0" presId="urn:microsoft.com/office/officeart/2005/8/layout/bList2"/>
    <dgm:cxn modelId="{3202829C-F727-4C5E-8172-D8480C2AA0BC}" srcId="{1D9F53BD-5DB5-41E3-A5EF-FE5105EC15E8}" destId="{100DE4C7-673B-46FC-860A-6C0F775EA21F}" srcOrd="0" destOrd="0" parTransId="{9CEEFB6D-F313-443F-A218-0594D1228EE5}" sibTransId="{E9E3F9F1-4137-4A6F-9649-97C9394C8BB3}"/>
    <dgm:cxn modelId="{AC4CDC28-0813-4681-8C52-FA99E7B4F06D}" type="presOf" srcId="{10AA8AE9-A701-4EE6-B1FC-85DCD3F1D0E7}" destId="{B7832D79-EE93-4AC1-A009-98F4DE36982A}" srcOrd="0" destOrd="0" presId="urn:microsoft.com/office/officeart/2005/8/layout/bList2"/>
    <dgm:cxn modelId="{C906F559-DCFB-4DD2-BE49-D98A97FE6718}" type="presOf" srcId="{100DE4C7-673B-46FC-860A-6C0F775EA21F}" destId="{D1400533-6A8B-47DE-9B22-A39916F00D47}" srcOrd="0" destOrd="0" presId="urn:microsoft.com/office/officeart/2005/8/layout/bList2"/>
    <dgm:cxn modelId="{00875BC6-34AE-4D2B-958E-262B666FCCC8}" type="presOf" srcId="{42157A6B-A76E-42DB-B76F-5F4AE7767CFD}" destId="{2B60C46E-BD3F-4F8E-8669-3EEA9D0DCA7C}" srcOrd="1" destOrd="0" presId="urn:microsoft.com/office/officeart/2005/8/layout/bList2"/>
    <dgm:cxn modelId="{4650120F-62A9-4FCF-B159-8E8EE0F5C44B}" type="presOf" srcId="{F279093C-95CA-46A6-A2E0-D8EB75310C71}" destId="{046347EE-AFFD-479E-BAC7-BDD07D5255C4}" srcOrd="0" destOrd="0" presId="urn:microsoft.com/office/officeart/2005/8/layout/bList2"/>
    <dgm:cxn modelId="{5B01154C-5373-430C-A7FF-0714F3B8C2CB}" type="presOf" srcId="{49A16319-57C0-4AB4-B167-48E17D685F7E}" destId="{1139B06C-7010-44EA-8A14-CC2670DABE4C}" srcOrd="0" destOrd="0" presId="urn:microsoft.com/office/officeart/2005/8/layout/bList2"/>
    <dgm:cxn modelId="{9168DC40-24DB-42B0-8D4E-8EC6C7B994C6}" srcId="{F279093C-95CA-46A6-A2E0-D8EB75310C71}" destId="{42157A6B-A76E-42DB-B76F-5F4AE7767CFD}" srcOrd="2" destOrd="0" parTransId="{57C56858-77E3-4399-9585-189912E89A08}" sibTransId="{A9D1871F-B410-45AC-8055-C405733205E6}"/>
    <dgm:cxn modelId="{0217DD7D-B419-4951-A87E-34D4F9E9DCC2}" type="presParOf" srcId="{046347EE-AFFD-479E-BAC7-BDD07D5255C4}" destId="{A5B618C2-F005-4130-8A42-47BFF56BDA53}" srcOrd="0" destOrd="0" presId="urn:microsoft.com/office/officeart/2005/8/layout/bList2"/>
    <dgm:cxn modelId="{E33D014C-8E25-4348-9422-C2E74E79054A}" type="presParOf" srcId="{A5B618C2-F005-4130-8A42-47BFF56BDA53}" destId="{6E74B5A1-1217-4525-8F84-1197B4525F6E}" srcOrd="0" destOrd="0" presId="urn:microsoft.com/office/officeart/2005/8/layout/bList2"/>
    <dgm:cxn modelId="{9AC4CAF4-4B21-401C-B6D8-6BF3C5C64519}" type="presParOf" srcId="{A5B618C2-F005-4130-8A42-47BFF56BDA53}" destId="{B7832D79-EE93-4AC1-A009-98F4DE36982A}" srcOrd="1" destOrd="0" presId="urn:microsoft.com/office/officeart/2005/8/layout/bList2"/>
    <dgm:cxn modelId="{49B878DB-4BD5-4AD9-BB2E-E678960C2451}" type="presParOf" srcId="{A5B618C2-F005-4130-8A42-47BFF56BDA53}" destId="{5ACB8F38-0BC7-46EE-9D96-063088F56E49}" srcOrd="2" destOrd="0" presId="urn:microsoft.com/office/officeart/2005/8/layout/bList2"/>
    <dgm:cxn modelId="{224E937D-1DA0-432E-A9B9-3B7EDB4BA234}" type="presParOf" srcId="{A5B618C2-F005-4130-8A42-47BFF56BDA53}" destId="{83E050E2-C1F4-4AA2-A55B-54688A5024CC}" srcOrd="3" destOrd="0" presId="urn:microsoft.com/office/officeart/2005/8/layout/bList2"/>
    <dgm:cxn modelId="{9A94B99A-F5CD-4D64-A6A3-20DE29372F46}" type="presParOf" srcId="{046347EE-AFFD-479E-BAC7-BDD07D5255C4}" destId="{99184B0A-8137-48D8-9CBD-D5AFD773D645}" srcOrd="1" destOrd="0" presId="urn:microsoft.com/office/officeart/2005/8/layout/bList2"/>
    <dgm:cxn modelId="{3821E6E6-E2F7-4B58-A54C-524FD6076A54}" type="presParOf" srcId="{046347EE-AFFD-479E-BAC7-BDD07D5255C4}" destId="{B1A19D8F-97E1-44C0-87C1-0116C2E9C353}" srcOrd="2" destOrd="0" presId="urn:microsoft.com/office/officeart/2005/8/layout/bList2"/>
    <dgm:cxn modelId="{556D779C-B321-4890-973B-8BBA1CC23BB4}" type="presParOf" srcId="{B1A19D8F-97E1-44C0-87C1-0116C2E9C353}" destId="{D1400533-6A8B-47DE-9B22-A39916F00D47}" srcOrd="0" destOrd="0" presId="urn:microsoft.com/office/officeart/2005/8/layout/bList2"/>
    <dgm:cxn modelId="{CE01CCDD-17E8-4C30-BB23-3529F1E16C22}" type="presParOf" srcId="{B1A19D8F-97E1-44C0-87C1-0116C2E9C353}" destId="{2D192068-2BD2-45B6-A52D-97920F140656}" srcOrd="1" destOrd="0" presId="urn:microsoft.com/office/officeart/2005/8/layout/bList2"/>
    <dgm:cxn modelId="{CB37F31F-A7D1-441C-82B4-1A66B1F13C9E}" type="presParOf" srcId="{B1A19D8F-97E1-44C0-87C1-0116C2E9C353}" destId="{4F1177C8-B024-42EF-8EB4-0B40404A4672}" srcOrd="2" destOrd="0" presId="urn:microsoft.com/office/officeart/2005/8/layout/bList2"/>
    <dgm:cxn modelId="{16404B00-6D26-404E-A3B9-A624DDEBB0E1}" type="presParOf" srcId="{B1A19D8F-97E1-44C0-87C1-0116C2E9C353}" destId="{4519A68E-30B8-4684-B49A-4D743333029D}" srcOrd="3" destOrd="0" presId="urn:microsoft.com/office/officeart/2005/8/layout/bList2"/>
    <dgm:cxn modelId="{D3C735BC-E1CE-4AED-8E6A-D77BB4E4BE36}" type="presParOf" srcId="{046347EE-AFFD-479E-BAC7-BDD07D5255C4}" destId="{1139B06C-7010-44EA-8A14-CC2670DABE4C}" srcOrd="3" destOrd="0" presId="urn:microsoft.com/office/officeart/2005/8/layout/bList2"/>
    <dgm:cxn modelId="{90BC8960-4C39-4CC1-B011-BDB861A78811}" type="presParOf" srcId="{046347EE-AFFD-479E-BAC7-BDD07D5255C4}" destId="{954929AA-760D-4374-93F7-33D093E11024}" srcOrd="4" destOrd="0" presId="urn:microsoft.com/office/officeart/2005/8/layout/bList2"/>
    <dgm:cxn modelId="{758D8CD1-D4CD-4012-B0D8-135F40E60324}" type="presParOf" srcId="{954929AA-760D-4374-93F7-33D093E11024}" destId="{1DD4E2EF-15C6-4E86-8795-B31E0D09EED8}" srcOrd="0" destOrd="0" presId="urn:microsoft.com/office/officeart/2005/8/layout/bList2"/>
    <dgm:cxn modelId="{27B905BA-9997-47B6-A509-7A10FE6F4F02}" type="presParOf" srcId="{954929AA-760D-4374-93F7-33D093E11024}" destId="{9AE37566-04CE-4FB4-8115-27D6E3C1615E}" srcOrd="1" destOrd="0" presId="urn:microsoft.com/office/officeart/2005/8/layout/bList2"/>
    <dgm:cxn modelId="{0F332687-B28A-48F7-AC7E-3F12E801A0D6}" type="presParOf" srcId="{954929AA-760D-4374-93F7-33D093E11024}" destId="{2B60C46E-BD3F-4F8E-8669-3EEA9D0DCA7C}" srcOrd="2" destOrd="0" presId="urn:microsoft.com/office/officeart/2005/8/layout/bList2"/>
    <dgm:cxn modelId="{F211B84F-C8F6-4F18-9D0F-A6F9D7E37DF5}" type="presParOf" srcId="{954929AA-760D-4374-93F7-33D093E11024}" destId="{1A61A20E-D153-4931-A7C8-2520F28558A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0BF65-63F2-4BB4-BE1C-DF4CD91929BB}">
      <dsp:nvSpPr>
        <dsp:cNvPr id="0" name=""/>
        <dsp:cNvSpPr/>
      </dsp:nvSpPr>
      <dsp:spPr>
        <a:xfrm rot="5400000">
          <a:off x="-283421" y="283872"/>
          <a:ext cx="1889479" cy="1322635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smtClean="0">
              <a:solidFill>
                <a:srgbClr val="7030A0"/>
              </a:solidFill>
            </a:rPr>
            <a:t>2011</a:t>
          </a:r>
          <a:endParaRPr lang="ru-RU" sz="3700" b="1" kern="1200" dirty="0">
            <a:solidFill>
              <a:srgbClr val="7030A0"/>
            </a:solidFill>
          </a:endParaRPr>
        </a:p>
      </dsp:txBody>
      <dsp:txXfrm rot="-5400000">
        <a:off x="2" y="661768"/>
        <a:ext cx="1322635" cy="566844"/>
      </dsp:txXfrm>
    </dsp:sp>
    <dsp:sp modelId="{A9F26D51-A0B5-4569-B4B1-E58B43CE2639}">
      <dsp:nvSpPr>
        <dsp:cNvPr id="0" name=""/>
        <dsp:cNvSpPr/>
      </dsp:nvSpPr>
      <dsp:spPr>
        <a:xfrm rot="5400000">
          <a:off x="4619236" y="-3296150"/>
          <a:ext cx="1228161" cy="78213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>
              <a:solidFill>
                <a:srgbClr val="7030A0"/>
              </a:solidFill>
            </a:rPr>
            <a:t>I</a:t>
          </a:r>
          <a:r>
            <a:rPr lang="ru-RU" sz="1900" kern="1200" smtClean="0">
              <a:solidFill>
                <a:srgbClr val="7030A0"/>
              </a:solidFill>
            </a:rPr>
            <a:t> Международная научно-практическая конференция </a:t>
          </a:r>
          <a:r>
            <a:rPr lang="ru-RU" sz="1900" b="1" kern="1200" smtClean="0">
              <a:solidFill>
                <a:srgbClr val="7030A0"/>
              </a:solidFill>
            </a:rPr>
            <a:t>«ИНКЛЮЗИВНОЕ ОБРАЗОВАНИЕ: МЕТОДОЛОГИЯ, ПРАКТИКА И ТЕХНОЛОГИЯ</a:t>
          </a:r>
          <a:r>
            <a:rPr lang="ru-RU" sz="1900" kern="1200" smtClean="0">
              <a:solidFill>
                <a:srgbClr val="7030A0"/>
              </a:solidFill>
            </a:rPr>
            <a:t>» (420 человек, 10 зарубежных экспертов)</a:t>
          </a:r>
          <a:endParaRPr lang="ru-RU" sz="1900" kern="1200" dirty="0">
            <a:solidFill>
              <a:srgbClr val="7030A0"/>
            </a:solidFill>
          </a:endParaRPr>
        </a:p>
      </dsp:txBody>
      <dsp:txXfrm rot="-5400000">
        <a:off x="1322635" y="60405"/>
        <a:ext cx="7761410" cy="1108253"/>
      </dsp:txXfrm>
    </dsp:sp>
    <dsp:sp modelId="{08040ADA-9EA0-467D-8732-B7D18FBD46BB}">
      <dsp:nvSpPr>
        <dsp:cNvPr id="0" name=""/>
        <dsp:cNvSpPr/>
      </dsp:nvSpPr>
      <dsp:spPr>
        <a:xfrm rot="5400000">
          <a:off x="-283421" y="1981888"/>
          <a:ext cx="1889479" cy="1322635"/>
        </a:xfrm>
        <a:prstGeom prst="chevron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smtClean="0">
              <a:solidFill>
                <a:srgbClr val="7030A0"/>
              </a:solidFill>
            </a:rPr>
            <a:t>2013</a:t>
          </a:r>
          <a:endParaRPr lang="ru-RU" sz="3700" b="1" kern="1200" dirty="0">
            <a:solidFill>
              <a:srgbClr val="7030A0"/>
            </a:solidFill>
          </a:endParaRPr>
        </a:p>
      </dsp:txBody>
      <dsp:txXfrm rot="-5400000">
        <a:off x="2" y="2359784"/>
        <a:ext cx="1322635" cy="566844"/>
      </dsp:txXfrm>
    </dsp:sp>
    <dsp:sp modelId="{E2EBAA7A-BBDD-4137-90C1-E2899F45030A}">
      <dsp:nvSpPr>
        <dsp:cNvPr id="0" name=""/>
        <dsp:cNvSpPr/>
      </dsp:nvSpPr>
      <dsp:spPr>
        <a:xfrm rot="5400000">
          <a:off x="4619236" y="-1598135"/>
          <a:ext cx="1228161" cy="78213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>
              <a:solidFill>
                <a:srgbClr val="7030A0"/>
              </a:solidFill>
            </a:rPr>
            <a:t>II</a:t>
          </a:r>
          <a:r>
            <a:rPr lang="ru-RU" sz="1900" kern="1200" smtClean="0">
              <a:solidFill>
                <a:srgbClr val="7030A0"/>
              </a:solidFill>
            </a:rPr>
            <a:t> Международная научно-практическая конференция </a:t>
          </a:r>
          <a:r>
            <a:rPr lang="ru-RU" sz="1900" b="1" kern="1200" smtClean="0">
              <a:solidFill>
                <a:srgbClr val="7030A0"/>
              </a:solidFill>
            </a:rPr>
            <a:t>«ИНКЛЮЗИВНОЕ ОБРАЗОВАНИЕ: ПРАКТИКА, ИССЛЕДОВАНИЯ, МЕТОДОЛОГИЯ</a:t>
          </a:r>
          <a:r>
            <a:rPr lang="ru-RU" sz="1900" kern="1200" smtClean="0">
              <a:solidFill>
                <a:srgbClr val="7030A0"/>
              </a:solidFill>
            </a:rPr>
            <a:t>» (438 человек, 56 регионов РФ, 7 зарубежных экспертов)</a:t>
          </a:r>
          <a:endParaRPr lang="ru-RU" sz="1900" kern="1200" dirty="0">
            <a:solidFill>
              <a:srgbClr val="7030A0"/>
            </a:solidFill>
          </a:endParaRPr>
        </a:p>
      </dsp:txBody>
      <dsp:txXfrm rot="-5400000">
        <a:off x="1322635" y="1758420"/>
        <a:ext cx="7761410" cy="1108253"/>
      </dsp:txXfrm>
    </dsp:sp>
    <dsp:sp modelId="{15582DFC-FCCD-46E3-80DF-FFCEAAF0F464}">
      <dsp:nvSpPr>
        <dsp:cNvPr id="0" name=""/>
        <dsp:cNvSpPr/>
      </dsp:nvSpPr>
      <dsp:spPr>
        <a:xfrm rot="5400000">
          <a:off x="-283421" y="3679903"/>
          <a:ext cx="1889479" cy="1322635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smtClean="0">
              <a:solidFill>
                <a:srgbClr val="7030A0"/>
              </a:solidFill>
            </a:rPr>
            <a:t>2015</a:t>
          </a:r>
          <a:endParaRPr lang="ru-RU" sz="3700" b="1" kern="1200" dirty="0">
            <a:solidFill>
              <a:srgbClr val="7030A0"/>
            </a:solidFill>
          </a:endParaRPr>
        </a:p>
      </dsp:txBody>
      <dsp:txXfrm rot="-5400000">
        <a:off x="2" y="4057799"/>
        <a:ext cx="1322635" cy="566844"/>
      </dsp:txXfrm>
    </dsp:sp>
    <dsp:sp modelId="{897EE405-5849-4943-81DE-A50A481B630F}">
      <dsp:nvSpPr>
        <dsp:cNvPr id="0" name=""/>
        <dsp:cNvSpPr/>
      </dsp:nvSpPr>
      <dsp:spPr>
        <a:xfrm rot="5400000">
          <a:off x="4619236" y="99880"/>
          <a:ext cx="1228161" cy="78213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>
              <a:solidFill>
                <a:srgbClr val="7030A0"/>
              </a:solidFill>
            </a:rPr>
            <a:t>III</a:t>
          </a:r>
          <a:r>
            <a:rPr lang="ru-RU" sz="1900" kern="1200" smtClean="0">
              <a:solidFill>
                <a:srgbClr val="7030A0"/>
              </a:solidFill>
            </a:rPr>
            <a:t> Международная научно-практическая конференция </a:t>
          </a:r>
          <a:r>
            <a:rPr lang="ru-RU" sz="1900" b="1" kern="1200" smtClean="0">
              <a:solidFill>
                <a:srgbClr val="7030A0"/>
              </a:solidFill>
            </a:rPr>
            <a:t>«ИНКЛЮЗИВНОЕ ОБРАЗОВАНИЕ: РЕЗУЛЬТАТЫ, ОПЫТ И ПЕРСПЕКТИВЫ»</a:t>
          </a:r>
          <a:r>
            <a:rPr lang="ru-RU" sz="1900" kern="1200" smtClean="0">
              <a:solidFill>
                <a:srgbClr val="7030A0"/>
              </a:solidFill>
            </a:rPr>
            <a:t> (750 человек, 65 регионов РФ 8 зарубежных экспертов)</a:t>
          </a:r>
          <a:endParaRPr lang="ru-RU" sz="1900" kern="1200" dirty="0">
            <a:solidFill>
              <a:srgbClr val="7030A0"/>
            </a:solidFill>
          </a:endParaRPr>
        </a:p>
      </dsp:txBody>
      <dsp:txXfrm rot="-5400000">
        <a:off x="1322635" y="3456435"/>
        <a:ext cx="7761410" cy="11082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9A486-7250-4D22-8579-A515638859E6}">
      <dsp:nvSpPr>
        <dsp:cNvPr id="0" name=""/>
        <dsp:cNvSpPr/>
      </dsp:nvSpPr>
      <dsp:spPr>
        <a:xfrm rot="5400000">
          <a:off x="-237626" y="237626"/>
          <a:ext cx="1584175" cy="11089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2017</a:t>
          </a:r>
          <a:endParaRPr lang="ru-RU" sz="3100" kern="1200" dirty="0"/>
        </a:p>
      </dsp:txBody>
      <dsp:txXfrm rot="-5400000">
        <a:off x="1" y="554462"/>
        <a:ext cx="1108923" cy="475252"/>
      </dsp:txXfrm>
    </dsp:sp>
    <dsp:sp modelId="{E5A7204B-08D5-40C4-BFF9-CEE34A0B0F33}">
      <dsp:nvSpPr>
        <dsp:cNvPr id="0" name=""/>
        <dsp:cNvSpPr/>
      </dsp:nvSpPr>
      <dsp:spPr>
        <a:xfrm rot="5400000">
          <a:off x="4182993" y="-3074070"/>
          <a:ext cx="1029714" cy="71778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>
              <a:solidFill>
                <a:srgbClr val="7030A0"/>
              </a:solidFill>
            </a:rPr>
            <a:t>Преемственность инклюзивной культуры и практики </a:t>
          </a:r>
          <a:endParaRPr lang="ru-RU" sz="3100" kern="1200" dirty="0">
            <a:solidFill>
              <a:srgbClr val="7030A0"/>
            </a:solidFill>
          </a:endParaRPr>
        </a:p>
      </dsp:txBody>
      <dsp:txXfrm rot="-5400000">
        <a:off x="1108923" y="50266"/>
        <a:ext cx="7127589" cy="9291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F4B7C-C3FB-411F-B84D-080C65498588}">
      <dsp:nvSpPr>
        <dsp:cNvPr id="0" name=""/>
        <dsp:cNvSpPr/>
      </dsp:nvSpPr>
      <dsp:spPr>
        <a:xfrm>
          <a:off x="2954977" y="2302201"/>
          <a:ext cx="2319644" cy="211497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</a:rPr>
            <a:t>Преемственность</a:t>
          </a:r>
          <a:endParaRPr lang="ru-RU" sz="1500" b="1" kern="1200" dirty="0">
            <a:solidFill>
              <a:srgbClr val="002060"/>
            </a:solidFill>
          </a:endParaRPr>
        </a:p>
      </dsp:txBody>
      <dsp:txXfrm>
        <a:off x="3294681" y="2611931"/>
        <a:ext cx="1640236" cy="1495510"/>
      </dsp:txXfrm>
    </dsp:sp>
    <dsp:sp modelId="{483E91DF-F2FA-424C-A01D-411917FC2956}">
      <dsp:nvSpPr>
        <dsp:cNvPr id="0" name=""/>
        <dsp:cNvSpPr/>
      </dsp:nvSpPr>
      <dsp:spPr>
        <a:xfrm rot="16200000">
          <a:off x="4022676" y="1896897"/>
          <a:ext cx="184246" cy="4734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>
            <a:solidFill>
              <a:srgbClr val="002060"/>
            </a:solidFill>
          </a:endParaRPr>
        </a:p>
      </dsp:txBody>
      <dsp:txXfrm>
        <a:off x="4050313" y="2019214"/>
        <a:ext cx="128972" cy="284042"/>
      </dsp:txXfrm>
    </dsp:sp>
    <dsp:sp modelId="{1B0D8894-00DB-40A1-B589-953A515EEDD8}">
      <dsp:nvSpPr>
        <dsp:cNvPr id="0" name=""/>
        <dsp:cNvSpPr/>
      </dsp:nvSpPr>
      <dsp:spPr>
        <a:xfrm>
          <a:off x="3139195" y="3356"/>
          <a:ext cx="1951209" cy="195120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002060"/>
              </a:solidFill>
            </a:rPr>
            <a:t>Семья с ребенком  ОВЗ</a:t>
          </a:r>
          <a:endParaRPr lang="ru-RU" sz="1000" b="1" kern="1200" dirty="0">
            <a:solidFill>
              <a:srgbClr val="002060"/>
            </a:solidFill>
          </a:endParaRPr>
        </a:p>
      </dsp:txBody>
      <dsp:txXfrm>
        <a:off x="3424943" y="289104"/>
        <a:ext cx="1379713" cy="1379713"/>
      </dsp:txXfrm>
    </dsp:sp>
    <dsp:sp modelId="{9EADF7D0-5BD4-476B-B85B-BC0E1247441F}">
      <dsp:nvSpPr>
        <dsp:cNvPr id="0" name=""/>
        <dsp:cNvSpPr/>
      </dsp:nvSpPr>
      <dsp:spPr>
        <a:xfrm rot="20520000">
          <a:off x="5257639" y="2729579"/>
          <a:ext cx="135878" cy="4734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>
            <a:solidFill>
              <a:srgbClr val="002060"/>
            </a:solidFill>
          </a:endParaRPr>
        </a:p>
      </dsp:txBody>
      <dsp:txXfrm>
        <a:off x="5258637" y="2830557"/>
        <a:ext cx="95115" cy="284042"/>
      </dsp:txXfrm>
    </dsp:sp>
    <dsp:sp modelId="{12386A0C-A997-4ED1-99E0-055BE3214D42}">
      <dsp:nvSpPr>
        <dsp:cNvPr id="0" name=""/>
        <dsp:cNvSpPr/>
      </dsp:nvSpPr>
      <dsp:spPr>
        <a:xfrm>
          <a:off x="5403399" y="1648397"/>
          <a:ext cx="1951209" cy="1951209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002060"/>
              </a:solidFill>
            </a:rPr>
            <a:t>Дошкольная образовательная организация</a:t>
          </a:r>
          <a:endParaRPr lang="ru-RU" sz="1000" b="1" kern="1200" dirty="0">
            <a:solidFill>
              <a:srgbClr val="002060"/>
            </a:solidFill>
          </a:endParaRPr>
        </a:p>
      </dsp:txBody>
      <dsp:txXfrm>
        <a:off x="5689147" y="1934145"/>
        <a:ext cx="1379713" cy="1379713"/>
      </dsp:txXfrm>
    </dsp:sp>
    <dsp:sp modelId="{660158A1-8DFC-4C2E-82B8-BB7485BBD0DD}">
      <dsp:nvSpPr>
        <dsp:cNvPr id="0" name=""/>
        <dsp:cNvSpPr/>
      </dsp:nvSpPr>
      <dsp:spPr>
        <a:xfrm rot="3240000">
          <a:off x="4761650" y="4128340"/>
          <a:ext cx="167164" cy="4734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4771986" y="4202734"/>
        <a:ext cx="117015" cy="284042"/>
      </dsp:txXfrm>
    </dsp:sp>
    <dsp:sp modelId="{636024DD-AA7A-450B-B9D9-099AD2D1263D}">
      <dsp:nvSpPr>
        <dsp:cNvPr id="0" name=""/>
        <dsp:cNvSpPr/>
      </dsp:nvSpPr>
      <dsp:spPr>
        <a:xfrm>
          <a:off x="4538550" y="4310129"/>
          <a:ext cx="1951209" cy="1951209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002060"/>
              </a:solidFill>
            </a:rPr>
            <a:t>Междисциплинарные связи</a:t>
          </a:r>
          <a:endParaRPr lang="ru-RU" sz="1000" b="1" kern="1200" dirty="0">
            <a:solidFill>
              <a:srgbClr val="002060"/>
            </a:solidFill>
          </a:endParaRPr>
        </a:p>
      </dsp:txBody>
      <dsp:txXfrm>
        <a:off x="4824298" y="4595877"/>
        <a:ext cx="1379713" cy="1379713"/>
      </dsp:txXfrm>
    </dsp:sp>
    <dsp:sp modelId="{FFA70033-1B85-4CA1-80DD-B0DF1EFBCB88}">
      <dsp:nvSpPr>
        <dsp:cNvPr id="0" name=""/>
        <dsp:cNvSpPr/>
      </dsp:nvSpPr>
      <dsp:spPr>
        <a:xfrm rot="7560000">
          <a:off x="3300784" y="4128340"/>
          <a:ext cx="167164" cy="4734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>
            <a:solidFill>
              <a:srgbClr val="002060"/>
            </a:solidFill>
          </a:endParaRPr>
        </a:p>
      </dsp:txBody>
      <dsp:txXfrm rot="10800000">
        <a:off x="3340597" y="4202734"/>
        <a:ext cx="117015" cy="284042"/>
      </dsp:txXfrm>
    </dsp:sp>
    <dsp:sp modelId="{B82C2E8A-B273-441E-9801-6B88B0CD24DC}">
      <dsp:nvSpPr>
        <dsp:cNvPr id="0" name=""/>
        <dsp:cNvSpPr/>
      </dsp:nvSpPr>
      <dsp:spPr>
        <a:xfrm>
          <a:off x="1739839" y="4310129"/>
          <a:ext cx="1951209" cy="1951209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002060"/>
              </a:solidFill>
            </a:rPr>
            <a:t>Образовательная организация</a:t>
          </a:r>
          <a:endParaRPr lang="ru-RU" sz="1000" b="1" kern="1200" dirty="0">
            <a:solidFill>
              <a:srgbClr val="002060"/>
            </a:solidFill>
          </a:endParaRPr>
        </a:p>
      </dsp:txBody>
      <dsp:txXfrm>
        <a:off x="2025587" y="4595877"/>
        <a:ext cx="1379713" cy="1379713"/>
      </dsp:txXfrm>
    </dsp:sp>
    <dsp:sp modelId="{FEDD0032-670D-4065-B54C-13C0561832DF}">
      <dsp:nvSpPr>
        <dsp:cNvPr id="0" name=""/>
        <dsp:cNvSpPr/>
      </dsp:nvSpPr>
      <dsp:spPr>
        <a:xfrm rot="11880000">
          <a:off x="2836082" y="2729579"/>
          <a:ext cx="135878" cy="4734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>
            <a:solidFill>
              <a:srgbClr val="002060"/>
            </a:solidFill>
          </a:endParaRPr>
        </a:p>
      </dsp:txBody>
      <dsp:txXfrm rot="10800000">
        <a:off x="2875847" y="2830557"/>
        <a:ext cx="95115" cy="284042"/>
      </dsp:txXfrm>
    </dsp:sp>
    <dsp:sp modelId="{58A6B004-A16D-481D-9852-9825FAD46079}">
      <dsp:nvSpPr>
        <dsp:cNvPr id="0" name=""/>
        <dsp:cNvSpPr/>
      </dsp:nvSpPr>
      <dsp:spPr>
        <a:xfrm>
          <a:off x="874990" y="1648397"/>
          <a:ext cx="1951209" cy="1951209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002060"/>
              </a:solidFill>
            </a:rPr>
            <a:t>Медицинские и социальные учреждения</a:t>
          </a:r>
          <a:endParaRPr lang="ru-RU" sz="1000" b="1" kern="1200" dirty="0">
            <a:solidFill>
              <a:srgbClr val="002060"/>
            </a:solidFill>
          </a:endParaRPr>
        </a:p>
      </dsp:txBody>
      <dsp:txXfrm>
        <a:off x="1160738" y="1934145"/>
        <a:ext cx="1379713" cy="13797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4B5A1-1217-4525-8F84-1197B4525F6E}">
      <dsp:nvSpPr>
        <dsp:cNvPr id="0" name=""/>
        <dsp:cNvSpPr/>
      </dsp:nvSpPr>
      <dsp:spPr>
        <a:xfrm>
          <a:off x="5562" y="340244"/>
          <a:ext cx="2402387" cy="424393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Определяет содержание, форматы и стратегии развития, образования</a:t>
          </a:r>
          <a:endParaRPr lang="ru-RU" sz="2400" kern="1200" dirty="0"/>
        </a:p>
      </dsp:txBody>
      <dsp:txXfrm>
        <a:off x="61853" y="396535"/>
        <a:ext cx="2289805" cy="4187645"/>
      </dsp:txXfrm>
    </dsp:sp>
    <dsp:sp modelId="{5ACB8F38-0BC7-46EE-9D96-063088F56E49}">
      <dsp:nvSpPr>
        <dsp:cNvPr id="0" name=""/>
        <dsp:cNvSpPr/>
      </dsp:nvSpPr>
      <dsp:spPr>
        <a:xfrm>
          <a:off x="5562" y="3358878"/>
          <a:ext cx="2402387" cy="77113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АОП</a:t>
          </a:r>
          <a:endParaRPr lang="ru-RU" sz="2400" kern="1200" dirty="0"/>
        </a:p>
      </dsp:txBody>
      <dsp:txXfrm>
        <a:off x="5562" y="3358878"/>
        <a:ext cx="1691822" cy="771132"/>
      </dsp:txXfrm>
    </dsp:sp>
    <dsp:sp modelId="{83E050E2-C1F4-4AA2-A55B-54688A5024CC}">
      <dsp:nvSpPr>
        <dsp:cNvPr id="0" name=""/>
        <dsp:cNvSpPr/>
      </dsp:nvSpPr>
      <dsp:spPr>
        <a:xfrm>
          <a:off x="1765343" y="3481365"/>
          <a:ext cx="840835" cy="840835"/>
        </a:xfrm>
        <a:prstGeom prst="ellipse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1400533-6A8B-47DE-9B22-A39916F00D47}">
      <dsp:nvSpPr>
        <dsp:cNvPr id="0" name=""/>
        <dsp:cNvSpPr/>
      </dsp:nvSpPr>
      <dsp:spPr>
        <a:xfrm>
          <a:off x="2814491" y="382252"/>
          <a:ext cx="2402387" cy="415991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Цель образования</a:t>
          </a:r>
          <a:endParaRPr lang="ru-RU" sz="2400" kern="1200" dirty="0"/>
        </a:p>
      </dsp:txBody>
      <dsp:txXfrm>
        <a:off x="2870782" y="438543"/>
        <a:ext cx="2289805" cy="4103628"/>
      </dsp:txXfrm>
    </dsp:sp>
    <dsp:sp modelId="{4F1177C8-B024-42EF-8EB4-0B40404A4672}">
      <dsp:nvSpPr>
        <dsp:cNvPr id="0" name=""/>
        <dsp:cNvSpPr/>
      </dsp:nvSpPr>
      <dsp:spPr>
        <a:xfrm>
          <a:off x="2814491" y="3358878"/>
          <a:ext cx="2402387" cy="771132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Задачи развития</a:t>
          </a:r>
          <a:endParaRPr lang="ru-RU" sz="2400" kern="1200" dirty="0"/>
        </a:p>
      </dsp:txBody>
      <dsp:txXfrm>
        <a:off x="2814491" y="3358878"/>
        <a:ext cx="1691822" cy="771132"/>
      </dsp:txXfrm>
    </dsp:sp>
    <dsp:sp modelId="{4519A68E-30B8-4684-B49A-4D743333029D}">
      <dsp:nvSpPr>
        <dsp:cNvPr id="0" name=""/>
        <dsp:cNvSpPr/>
      </dsp:nvSpPr>
      <dsp:spPr>
        <a:xfrm>
          <a:off x="4574273" y="3481365"/>
          <a:ext cx="840835" cy="840835"/>
        </a:xfrm>
        <a:prstGeom prst="ellipse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D4E2EF-15C6-4E86-8795-B31E0D09EED8}">
      <dsp:nvSpPr>
        <dsp:cNvPr id="0" name=""/>
        <dsp:cNvSpPr/>
      </dsp:nvSpPr>
      <dsp:spPr>
        <a:xfrm>
          <a:off x="5623420" y="386897"/>
          <a:ext cx="2402387" cy="415062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Координатор действий взрослых в постановке задач развития и определении стратегий их решения</a:t>
          </a:r>
          <a:endParaRPr lang="ru-RU" sz="2400" kern="1200" dirty="0"/>
        </a:p>
      </dsp:txBody>
      <dsp:txXfrm>
        <a:off x="5679711" y="443188"/>
        <a:ext cx="2289805" cy="4094338"/>
      </dsp:txXfrm>
    </dsp:sp>
    <dsp:sp modelId="{2B60C46E-BD3F-4F8E-8669-3EEA9D0DCA7C}">
      <dsp:nvSpPr>
        <dsp:cNvPr id="0" name=""/>
        <dsp:cNvSpPr/>
      </dsp:nvSpPr>
      <dsp:spPr>
        <a:xfrm>
          <a:off x="5623420" y="3358878"/>
          <a:ext cx="2402387" cy="771132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ПМПк</a:t>
          </a:r>
          <a:endParaRPr lang="ru-RU" sz="2400" kern="1200" dirty="0"/>
        </a:p>
      </dsp:txBody>
      <dsp:txXfrm>
        <a:off x="5623420" y="3358878"/>
        <a:ext cx="1691822" cy="771132"/>
      </dsp:txXfrm>
    </dsp:sp>
    <dsp:sp modelId="{1A61A20E-D153-4931-A7C8-2520F28558A6}">
      <dsp:nvSpPr>
        <dsp:cNvPr id="0" name=""/>
        <dsp:cNvSpPr/>
      </dsp:nvSpPr>
      <dsp:spPr>
        <a:xfrm>
          <a:off x="7383202" y="3481365"/>
          <a:ext cx="840835" cy="840835"/>
        </a:xfrm>
        <a:prstGeom prst="ellipse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hyperlink" Target="http://autism-frc.ru/" TargetMode="Externa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suvagcentr.ru/news/270?searchStri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28803"/>
            <a:ext cx="7772400" cy="16716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Стратегические направления инклюзивного образования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2017 год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 материалам Международной научно-практической конференции 2-23 июня 2017, г. Москва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Защита прав детей с ОВЗ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020-1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321965"/>
            <a:ext cx="6793190" cy="4525963"/>
          </a:xfrm>
        </p:spPr>
      </p:pic>
      <p:sp>
        <p:nvSpPr>
          <p:cNvPr id="3" name="TextBox 2"/>
          <p:cNvSpPr txBox="1"/>
          <p:nvPr/>
        </p:nvSpPr>
        <p:spPr>
          <a:xfrm>
            <a:off x="3275856" y="5877272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Результаты Федеральной прокурорской проверки по работе с детьми-инвалидами, ОВЗ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Лорейн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Дорман</a:t>
            </a:r>
            <a:r>
              <a:rPr lang="ru-RU" b="1" dirty="0" smtClean="0">
                <a:solidFill>
                  <a:srgbClr val="002060"/>
                </a:solidFill>
              </a:rPr>
              <a:t> 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05-3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268760"/>
            <a:ext cx="6793190" cy="4525963"/>
          </a:xfrm>
        </p:spPr>
      </p:pic>
      <p:sp>
        <p:nvSpPr>
          <p:cNvPr id="2" name="TextBox 1"/>
          <p:cNvSpPr txBox="1"/>
          <p:nvPr/>
        </p:nvSpPr>
        <p:spPr>
          <a:xfrm>
            <a:off x="3779912" y="583488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Опыт сопровождения детей с РАС от школы до профориентации в школе Роберта Огдена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Мастер-класс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017-1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124744"/>
            <a:ext cx="6793190" cy="4525963"/>
          </a:xfrm>
        </p:spPr>
      </p:pic>
      <p:sp>
        <p:nvSpPr>
          <p:cNvPr id="3" name="TextBox 2"/>
          <p:cNvSpPr txBox="1"/>
          <p:nvPr/>
        </p:nvSpPr>
        <p:spPr>
          <a:xfrm>
            <a:off x="3851920" y="5733256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Канистерапия</a:t>
            </a:r>
            <a:r>
              <a:rPr lang="ru-RU" b="1" dirty="0" smtClean="0">
                <a:solidFill>
                  <a:srgbClr val="002060"/>
                </a:solidFill>
              </a:rPr>
              <a:t> как универсальный метод психолого-педагогического сопровождения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География участников конференции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556792"/>
            <a:ext cx="8635383" cy="4857403"/>
          </a:xfrm>
        </p:spPr>
      </p:pic>
    </p:spTree>
    <p:extLst>
      <p:ext uri="{BB962C8B-B14F-4D97-AF65-F5344CB8AC3E}">
        <p14:creationId xmlns:p14="http://schemas.microsoft.com/office/powerpoint/2010/main" val="355626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Завершение конференции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036-1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405" y="1600200"/>
            <a:ext cx="679319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Коллективное фото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035-1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405" y="1600200"/>
            <a:ext cx="679319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ФРЦ по организации комплексного сопровождения детей с РАС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G:\планш\IMG_20170623_1145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780887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28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ФРЦ по организации комплексного сопровождения детей с РАС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15174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ФРЦ по организации комплексного сопровождения детей с РАС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93711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ФРЦ по организации комплексного сопровождения детей с РАС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71804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История конференции</a:t>
            </a:r>
            <a:endParaRPr lang="ru-RU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28736"/>
          <a:ext cx="914400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ФРЦ по организации комплексного сопровождения детей с РАС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539552" y="1772816"/>
            <a:ext cx="3016448" cy="4369867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1959" y="1916832"/>
            <a:ext cx="4363867" cy="4176463"/>
          </a:xfrm>
        </p:spPr>
      </p:pic>
    </p:spTree>
    <p:extLst>
      <p:ext uri="{BB962C8B-B14F-4D97-AF65-F5344CB8AC3E}">
        <p14:creationId xmlns:p14="http://schemas.microsoft.com/office/powerpoint/2010/main" val="293156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284984"/>
            <a:ext cx="5471893" cy="307793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548680"/>
            <a:ext cx="5376600" cy="3024336"/>
          </a:xfrm>
        </p:spPr>
      </p:pic>
    </p:spTree>
    <p:extLst>
      <p:ext uri="{BB962C8B-B14F-4D97-AF65-F5344CB8AC3E}">
        <p14:creationId xmlns:p14="http://schemas.microsoft.com/office/powerpoint/2010/main" val="385745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471" y="47650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2060"/>
                </a:solidFill>
              </a:rPr>
              <a:t>Федеральный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ресурсный центр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"/>
          <a:stretch/>
        </p:blipFill>
        <p:spPr>
          <a:xfrm rot="5400000">
            <a:off x="5358431" y="3337333"/>
            <a:ext cx="3927378" cy="2736304"/>
          </a:xfrm>
          <a:ln>
            <a:solidFill>
              <a:srgbClr val="7030A0"/>
            </a:solidFill>
          </a:ln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409352" y="2865736"/>
            <a:ext cx="3914031" cy="2736304"/>
          </a:xfrm>
          <a:ln>
            <a:solidFill>
              <a:srgbClr val="7030A0"/>
            </a:solidFill>
          </a:ln>
        </p:spPr>
      </p:pic>
      <p:pic>
        <p:nvPicPr>
          <p:cNvPr id="9" name="Объект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487"/>
          <a:stretch/>
        </p:blipFill>
        <p:spPr>
          <a:xfrm rot="5400000">
            <a:off x="2525840" y="2905064"/>
            <a:ext cx="3911388" cy="2736304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6228184" y="2132856"/>
            <a:ext cx="2181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hlinkClick r:id="rId5"/>
              </a:rPr>
              <a:t>http://autism-frc.ru/</a:t>
            </a:r>
            <a:endParaRPr lang="ru-RU" dirty="0"/>
          </a:p>
        </p:txBody>
      </p:sp>
      <p:pic>
        <p:nvPicPr>
          <p:cNvPr id="13" name="Рисунок 12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71112" y="188640"/>
            <a:ext cx="3295253" cy="16768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778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Пленарное заседание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DSC01497.pn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1285860"/>
            <a:ext cx="8108749" cy="54004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024-1.pn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4406" y="2636912"/>
            <a:ext cx="6111769" cy="4071966"/>
          </a:xfrm>
        </p:spPr>
      </p:pic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51827785"/>
              </p:ext>
            </p:extLst>
          </p:nvPr>
        </p:nvGraphicFramePr>
        <p:xfrm>
          <a:off x="395536" y="1556792"/>
          <a:ext cx="8286779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181833"/>
            <a:ext cx="8136904" cy="12961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4320341"/>
              </p:ext>
            </p:extLst>
          </p:nvPr>
        </p:nvGraphicFramePr>
        <p:xfrm>
          <a:off x="457200" y="260648"/>
          <a:ext cx="822960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Стандарты образования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ФГОС школы </a:t>
            </a:r>
            <a:r>
              <a:rPr lang="ru-RU" dirty="0" smtClean="0"/>
              <a:t>– результаты.</a:t>
            </a:r>
          </a:p>
          <a:p>
            <a:pPr algn="just"/>
            <a:r>
              <a:rPr lang="ru-RU" b="1" dirty="0" smtClean="0"/>
              <a:t>ФГОС дошкольного образования </a:t>
            </a:r>
            <a:r>
              <a:rPr lang="ru-RU" dirty="0" smtClean="0"/>
              <a:t>– стандарт условий и развивающей предметно-пространственной среды.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Адаптированная основная образовательная программа по нозологиям: СУВАГА–центр</a:t>
            </a:r>
          </a:p>
          <a:p>
            <a:pPr algn="just"/>
            <a:r>
              <a:rPr lang="ru-RU" dirty="0" smtClean="0"/>
              <a:t>Проекты 9 программ по ссылке: </a:t>
            </a:r>
            <a:r>
              <a:rPr lang="ru-RU" u="sng" dirty="0" smtClean="0">
                <a:hlinkClick r:id="rId2"/>
              </a:rPr>
              <a:t>http</a:t>
            </a:r>
            <a:r>
              <a:rPr lang="ru-RU" u="sng" dirty="0">
                <a:hlinkClick r:id="rId2"/>
              </a:rPr>
              <a:t>://suvagcentr.ru/news/270?searchString</a:t>
            </a:r>
            <a:endParaRPr lang="ru-RU" dirty="0"/>
          </a:p>
          <a:p>
            <a:pPr algn="just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24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Психолого-педагогическое сопровождение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ru-RU" b="1" u="sng" dirty="0" smtClean="0">
                <a:solidFill>
                  <a:srgbClr val="002060"/>
                </a:solidFill>
              </a:rPr>
              <a:t>ТРЕНД</a:t>
            </a:r>
            <a:r>
              <a:rPr lang="ru-RU" dirty="0" smtClean="0"/>
              <a:t>:</a:t>
            </a:r>
          </a:p>
          <a:p>
            <a:r>
              <a:rPr lang="ru-RU" dirty="0" smtClean="0"/>
              <a:t>От нормального развития к вариантам номы развития.</a:t>
            </a:r>
          </a:p>
          <a:p>
            <a:pPr lvl="1"/>
            <a:r>
              <a:rPr lang="ru-RU" i="1" dirty="0" smtClean="0"/>
              <a:t>Индивидуализация и расширение границ</a:t>
            </a:r>
          </a:p>
          <a:p>
            <a:r>
              <a:rPr lang="ru-RU" dirty="0" smtClean="0"/>
              <a:t>От единого образовательного маршрута к индивидуальному образовательному пути</a:t>
            </a:r>
          </a:p>
          <a:p>
            <a:pPr lvl="1"/>
            <a:r>
              <a:rPr lang="ru-RU" i="1" dirty="0" smtClean="0"/>
              <a:t>Индивидуализация и учет индивидуальных особенностей. </a:t>
            </a:r>
          </a:p>
          <a:p>
            <a:pPr lvl="1"/>
            <a:r>
              <a:rPr lang="ru-RU" i="1" dirty="0" smtClean="0"/>
              <a:t>Много разных «входов» в образование один «выход» для всех, определяемы педагогическими задачами.</a:t>
            </a:r>
            <a:endParaRPr lang="ru-RU" i="1" dirty="0"/>
          </a:p>
          <a:p>
            <a:pPr marL="457200" lvl="1" indent="0">
              <a:buNone/>
            </a:pPr>
            <a:endParaRPr lang="ru-RU" dirty="0" smtClean="0"/>
          </a:p>
          <a:p>
            <a:pPr marL="457200" lvl="1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0987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Психолого-педагогическое сопровождение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ru-RU" b="1" u="sng" dirty="0" smtClean="0">
                <a:solidFill>
                  <a:srgbClr val="002060"/>
                </a:solidFill>
              </a:rPr>
              <a:t>Мифы</a:t>
            </a:r>
            <a:r>
              <a:rPr lang="ru-RU" dirty="0" smtClean="0"/>
              <a:t>:</a:t>
            </a:r>
          </a:p>
          <a:p>
            <a:r>
              <a:rPr lang="ru-RU" dirty="0" smtClean="0"/>
              <a:t>Система работы только психологов </a:t>
            </a:r>
          </a:p>
          <a:p>
            <a:r>
              <a:rPr lang="ru-RU" dirty="0" smtClean="0"/>
              <a:t>Система работы с «трудными» детьми </a:t>
            </a:r>
          </a:p>
          <a:p>
            <a:r>
              <a:rPr lang="ru-RU" dirty="0" smtClean="0"/>
              <a:t>То, без чего можно обойтись </a:t>
            </a:r>
          </a:p>
          <a:p>
            <a:pPr algn="ctr"/>
            <a:r>
              <a:rPr lang="ru-RU" b="1" u="sng" dirty="0" smtClean="0">
                <a:solidFill>
                  <a:srgbClr val="002060"/>
                </a:solidFill>
              </a:rPr>
              <a:t>ППС – это:</a:t>
            </a:r>
          </a:p>
          <a:p>
            <a:r>
              <a:rPr lang="ru-RU" dirty="0" smtClean="0"/>
              <a:t>Механизм индивидуализации образования </a:t>
            </a:r>
          </a:p>
          <a:p>
            <a:r>
              <a:rPr lang="ru-RU" dirty="0" smtClean="0"/>
              <a:t>Система работы, обращенная на каждого обучающегося </a:t>
            </a:r>
          </a:p>
          <a:p>
            <a:r>
              <a:rPr lang="ru-RU" dirty="0" smtClean="0"/>
              <a:t>Система работы всех специалистов на решение задач обучающегося </a:t>
            </a:r>
          </a:p>
        </p:txBody>
      </p:sp>
    </p:spTree>
    <p:extLst>
      <p:ext uri="{BB962C8B-B14F-4D97-AF65-F5344CB8AC3E}">
        <p14:creationId xmlns:p14="http://schemas.microsoft.com/office/powerpoint/2010/main" val="391687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Психолого-педагогическое сопровождение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2700" b="1" i="1" dirty="0" smtClean="0">
                <a:solidFill>
                  <a:srgbClr val="002060"/>
                </a:solidFill>
              </a:rPr>
              <a:t>(ключевые понятия)</a:t>
            </a:r>
            <a:endParaRPr lang="ru-RU" sz="27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5211854"/>
              </p:ext>
            </p:extLst>
          </p:nvPr>
        </p:nvGraphicFramePr>
        <p:xfrm>
          <a:off x="467544" y="1628800"/>
          <a:ext cx="8229600" cy="4924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249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444</TotalTime>
  <Words>362</Words>
  <Application>Microsoft Office PowerPoint</Application>
  <PresentationFormat>Экран (4:3)</PresentationFormat>
  <Paragraphs>63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Стратегические направления инклюзивного образования  2017 год</vt:lpstr>
      <vt:lpstr>История конференции</vt:lpstr>
      <vt:lpstr>Пленарное заседание</vt:lpstr>
      <vt:lpstr>Презентация PowerPoint</vt:lpstr>
      <vt:lpstr>Презентация PowerPoint</vt:lpstr>
      <vt:lpstr>Стандарты образования</vt:lpstr>
      <vt:lpstr>Психолого-педагогическое сопровождение</vt:lpstr>
      <vt:lpstr>Психолого-педагогическое сопровождение</vt:lpstr>
      <vt:lpstr>Психолого-педагогическое сопровождение  (ключевые понятия)</vt:lpstr>
      <vt:lpstr>Защита прав детей с ОВЗ</vt:lpstr>
      <vt:lpstr>Лорейн Дорман  </vt:lpstr>
      <vt:lpstr>Мастер-класс</vt:lpstr>
      <vt:lpstr>География участников конференции</vt:lpstr>
      <vt:lpstr>Завершение конференции</vt:lpstr>
      <vt:lpstr>Коллективное фото</vt:lpstr>
      <vt:lpstr>ФРЦ по организации комплексного сопровождения детей с РАС </vt:lpstr>
      <vt:lpstr>ФРЦ по организации комплексного сопровождения детей с РАС </vt:lpstr>
      <vt:lpstr>ФРЦ по организации комплексного сопровождения детей с РАС </vt:lpstr>
      <vt:lpstr>ФРЦ по организации комплексного сопровождения детей с РАС </vt:lpstr>
      <vt:lpstr>ФРЦ по организации комплексного сопровождения детей с РАС </vt:lpstr>
      <vt:lpstr>Презентация PowerPoint</vt:lpstr>
      <vt:lpstr>Федеральный  ресурсный центр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23</cp:revision>
  <dcterms:modified xsi:type="dcterms:W3CDTF">2021-09-13T12:37:43Z</dcterms:modified>
</cp:coreProperties>
</file>