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0" r:id="rId4"/>
    <p:sldId id="264" r:id="rId5"/>
    <p:sldId id="258" r:id="rId6"/>
    <p:sldId id="262" r:id="rId7"/>
    <p:sldId id="265" r:id="rId8"/>
    <p:sldId id="269" r:id="rId9"/>
    <p:sldId id="263" r:id="rId10"/>
    <p:sldId id="266" r:id="rId11"/>
    <p:sldId id="267" r:id="rId12"/>
    <p:sldId id="268" r:id="rId13"/>
    <p:sldId id="270" r:id="rId14"/>
    <p:sldId id="273" r:id="rId15"/>
    <p:sldId id="272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50" y="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0DED8F-CE1A-43B2-AD92-F4B33F1EEC0A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6470D73-0B0E-46FC-9CEF-D9564F698156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ru-RU" dirty="0" smtClean="0"/>
            <a:t>Одарённый ребенок — это ребёнок, который выделяется яркими, очевидными, иногда выдающимися достижениями (или имеет внутренние предпосылки для таких достижений) в том или ином виде деятельности.</a:t>
          </a:r>
          <a:endParaRPr lang="ru-RU" dirty="0"/>
        </a:p>
      </dgm:t>
    </dgm:pt>
    <dgm:pt modelId="{398CEC89-1928-4ADB-A470-B5455AB259D9}" type="parTrans" cxnId="{783A9616-A9EA-48E5-B820-59286F7F3D8E}">
      <dgm:prSet/>
      <dgm:spPr/>
      <dgm:t>
        <a:bodyPr/>
        <a:lstStyle/>
        <a:p>
          <a:endParaRPr lang="ru-RU"/>
        </a:p>
      </dgm:t>
    </dgm:pt>
    <dgm:pt modelId="{F1BF3015-FDB5-49D9-9895-928C5E2F8E07}" type="sibTrans" cxnId="{783A9616-A9EA-48E5-B820-59286F7F3D8E}">
      <dgm:prSet/>
      <dgm:spPr/>
      <dgm:t>
        <a:bodyPr/>
        <a:lstStyle/>
        <a:p>
          <a:endParaRPr lang="ru-RU"/>
        </a:p>
      </dgm:t>
    </dgm:pt>
    <dgm:pt modelId="{484B5A5E-D4F7-4D61-BA4B-DC71ED1234A5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000" dirty="0" smtClean="0"/>
            <a:t>Рабочая концепция одарённости, разработанная группой авторов во главе с Д. Б. Богоявленской (</a:t>
          </a:r>
          <a:r>
            <a:rPr lang="ru-RU" sz="1600" dirty="0" smtClean="0"/>
            <a:t>Заведующая лабораторией диагностики творчества Психологического института РАО,  член Координационного совета Президентской программы "Одаренные дети«</a:t>
          </a:r>
          <a:r>
            <a:rPr lang="ru-RU" sz="2000" dirty="0" smtClean="0"/>
            <a:t>)</a:t>
          </a:r>
          <a:endParaRPr lang="ru-RU" sz="2000" dirty="0"/>
        </a:p>
      </dgm:t>
    </dgm:pt>
    <dgm:pt modelId="{00A1AC13-9B99-4410-9188-CE025345E5FB}" type="parTrans" cxnId="{54E6491A-9677-4388-87F3-5B3074C04995}">
      <dgm:prSet/>
      <dgm:spPr/>
      <dgm:t>
        <a:bodyPr/>
        <a:lstStyle/>
        <a:p>
          <a:endParaRPr lang="ru-RU"/>
        </a:p>
      </dgm:t>
    </dgm:pt>
    <dgm:pt modelId="{4FAAD9E0-6418-4772-9F54-5698ECC54906}" type="sibTrans" cxnId="{54E6491A-9677-4388-87F3-5B3074C04995}">
      <dgm:prSet/>
      <dgm:spPr/>
      <dgm:t>
        <a:bodyPr/>
        <a:lstStyle/>
        <a:p>
          <a:endParaRPr lang="ru-RU"/>
        </a:p>
      </dgm:t>
    </dgm:pt>
    <dgm:pt modelId="{4089D974-5BCF-4185-A8DE-05F2E36AEAF0}" type="pres">
      <dgm:prSet presAssocID="{C10DED8F-CE1A-43B2-AD92-F4B33F1EEC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621368-E980-44F3-BFC0-0111776C7F13}" type="pres">
      <dgm:prSet presAssocID="{36470D73-0B0E-46FC-9CEF-D9564F698156}" presName="parentText" presStyleLbl="node1" presStyleIdx="0" presStyleCnt="2">
        <dgm:presLayoutVars>
          <dgm:chMax val="0"/>
          <dgm:bulletEnabled val="1"/>
        </dgm:presLayoutVars>
      </dgm:prSet>
      <dgm:spPr>
        <a:prstGeom prst="flowChartInternalStorage">
          <a:avLst/>
        </a:prstGeom>
      </dgm:spPr>
      <dgm:t>
        <a:bodyPr/>
        <a:lstStyle/>
        <a:p>
          <a:endParaRPr lang="ru-RU"/>
        </a:p>
      </dgm:t>
    </dgm:pt>
    <dgm:pt modelId="{554E8E55-D34A-4FDB-8EF2-ED13A9C662CA}" type="pres">
      <dgm:prSet presAssocID="{F1BF3015-FDB5-49D9-9895-928C5E2F8E07}" presName="spacer" presStyleCnt="0"/>
      <dgm:spPr/>
    </dgm:pt>
    <dgm:pt modelId="{323269E8-47EA-48A9-9868-B157183761E5}" type="pres">
      <dgm:prSet presAssocID="{484B5A5E-D4F7-4D61-BA4B-DC71ED1234A5}" presName="parentText" presStyleLbl="node1" presStyleIdx="1" presStyleCnt="2" custScaleY="559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E6491A-9677-4388-87F3-5B3074C04995}" srcId="{C10DED8F-CE1A-43B2-AD92-F4B33F1EEC0A}" destId="{484B5A5E-D4F7-4D61-BA4B-DC71ED1234A5}" srcOrd="1" destOrd="0" parTransId="{00A1AC13-9B99-4410-9188-CE025345E5FB}" sibTransId="{4FAAD9E0-6418-4772-9F54-5698ECC54906}"/>
    <dgm:cxn modelId="{172FDC3F-9F5B-47A0-9950-0A6C5BB6399F}" type="presOf" srcId="{C10DED8F-CE1A-43B2-AD92-F4B33F1EEC0A}" destId="{4089D974-5BCF-4185-A8DE-05F2E36AEAF0}" srcOrd="0" destOrd="0" presId="urn:microsoft.com/office/officeart/2005/8/layout/vList2"/>
    <dgm:cxn modelId="{783A9616-A9EA-48E5-B820-59286F7F3D8E}" srcId="{C10DED8F-CE1A-43B2-AD92-F4B33F1EEC0A}" destId="{36470D73-0B0E-46FC-9CEF-D9564F698156}" srcOrd="0" destOrd="0" parTransId="{398CEC89-1928-4ADB-A470-B5455AB259D9}" sibTransId="{F1BF3015-FDB5-49D9-9895-928C5E2F8E07}"/>
    <dgm:cxn modelId="{C3AACD39-D34F-43F6-9A61-C6734034ECB0}" type="presOf" srcId="{36470D73-0B0E-46FC-9CEF-D9564F698156}" destId="{56621368-E980-44F3-BFC0-0111776C7F13}" srcOrd="0" destOrd="0" presId="urn:microsoft.com/office/officeart/2005/8/layout/vList2"/>
    <dgm:cxn modelId="{90C4F06A-CBA2-4404-9C3C-7B42249809D2}" type="presOf" srcId="{484B5A5E-D4F7-4D61-BA4B-DC71ED1234A5}" destId="{323269E8-47EA-48A9-9868-B157183761E5}" srcOrd="0" destOrd="0" presId="urn:microsoft.com/office/officeart/2005/8/layout/vList2"/>
    <dgm:cxn modelId="{7D5BD497-98FF-4473-9EF4-1A8129119D90}" type="presParOf" srcId="{4089D974-5BCF-4185-A8DE-05F2E36AEAF0}" destId="{56621368-E980-44F3-BFC0-0111776C7F13}" srcOrd="0" destOrd="0" presId="urn:microsoft.com/office/officeart/2005/8/layout/vList2"/>
    <dgm:cxn modelId="{0B61CCC0-0945-4A55-AA01-E24002C13150}" type="presParOf" srcId="{4089D974-5BCF-4185-A8DE-05F2E36AEAF0}" destId="{554E8E55-D34A-4FDB-8EF2-ED13A9C662CA}" srcOrd="1" destOrd="0" presId="urn:microsoft.com/office/officeart/2005/8/layout/vList2"/>
    <dgm:cxn modelId="{B79D2017-49B3-4B79-A4D4-54E3EA88C864}" type="presParOf" srcId="{4089D974-5BCF-4185-A8DE-05F2E36AEAF0}" destId="{323269E8-47EA-48A9-9868-B157183761E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4877722-A4F2-4126-B0CA-97C1E270F4D3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7C6B43-1414-4E48-A061-D45A7FB8BD78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Новые ФГОС предоставляют одарённым детям </a:t>
          </a:r>
          <a:r>
            <a:rPr lang="ru-RU" sz="14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бОльшие</a:t>
          </a:r>
          <a:r>
            <a:rPr lang="ru-RU" sz="1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возможности для самореализации, чем прежние, так как учебная самостоятельность детей увеличивается, универсальные умения дадут таким детям новые возможности для самореализации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постижении нового.</a:t>
          </a:r>
          <a:endParaRPr lang="ru-RU" sz="14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1537BA-8816-4F7F-B291-0772E3E64C69}" type="parTrans" cxnId="{DE62B839-4B8A-410A-84EC-E74B1E5E4A83}">
      <dgm:prSet/>
      <dgm:spPr/>
      <dgm:t>
        <a:bodyPr/>
        <a:lstStyle/>
        <a:p>
          <a:endParaRPr lang="ru-RU"/>
        </a:p>
      </dgm:t>
    </dgm:pt>
    <dgm:pt modelId="{5929AF28-0345-4300-98F3-2912BD86AAD6}" type="sibTrans" cxnId="{DE62B839-4B8A-410A-84EC-E74B1E5E4A83}">
      <dgm:prSet/>
      <dgm:spPr/>
      <dgm:t>
        <a:bodyPr/>
        <a:lstStyle/>
        <a:p>
          <a:endParaRPr lang="ru-RU"/>
        </a:p>
      </dgm:t>
    </dgm:pt>
    <dgm:pt modelId="{4A0DEE70-2103-4EFF-B3F1-3A5C4AFA1AF0}" type="pres">
      <dgm:prSet presAssocID="{64877722-A4F2-4126-B0CA-97C1E270F4D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250A6F-E327-482B-B7B9-9010F81FA9EC}" type="pres">
      <dgm:prSet presAssocID="{64877722-A4F2-4126-B0CA-97C1E270F4D3}" presName="ribbon" presStyleLbl="node1" presStyleIdx="0" presStyleCnt="1" custScaleY="178537"/>
      <dgm:spPr>
        <a:solidFill>
          <a:srgbClr val="0066FF"/>
        </a:solidFill>
        <a:ln>
          <a:solidFill>
            <a:srgbClr val="0070C0"/>
          </a:solidFill>
        </a:ln>
      </dgm:spPr>
    </dgm:pt>
    <dgm:pt modelId="{14BA0D77-3220-4521-9FEC-B6BD408C0990}" type="pres">
      <dgm:prSet presAssocID="{64877722-A4F2-4126-B0CA-97C1E270F4D3}" presName="leftArrowText" presStyleLbl="node1" presStyleIdx="0" presStyleCnt="1" custScaleX="100000" custScaleY="130558" custLinFactNeighborX="6182" custLinFactNeighborY="-75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35284-857F-4B19-B2E0-BE2785885B1A}" type="pres">
      <dgm:prSet presAssocID="{64877722-A4F2-4126-B0CA-97C1E270F4D3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E62B839-4B8A-410A-84EC-E74B1E5E4A83}" srcId="{64877722-A4F2-4126-B0CA-97C1E270F4D3}" destId="{BC7C6B43-1414-4E48-A061-D45A7FB8BD78}" srcOrd="0" destOrd="0" parTransId="{9B1537BA-8816-4F7F-B291-0772E3E64C69}" sibTransId="{5929AF28-0345-4300-98F3-2912BD86AAD6}"/>
    <dgm:cxn modelId="{C4E5D7E0-0ED5-4742-B8E6-A12F5976F508}" type="presOf" srcId="{BC7C6B43-1414-4E48-A061-D45A7FB8BD78}" destId="{14BA0D77-3220-4521-9FEC-B6BD408C0990}" srcOrd="0" destOrd="0" presId="urn:microsoft.com/office/officeart/2005/8/layout/arrow6"/>
    <dgm:cxn modelId="{30CDCE4E-DA5B-4B55-9CD6-399AA053FC80}" type="presOf" srcId="{64877722-A4F2-4126-B0CA-97C1E270F4D3}" destId="{4A0DEE70-2103-4EFF-B3F1-3A5C4AFA1AF0}" srcOrd="0" destOrd="0" presId="urn:microsoft.com/office/officeart/2005/8/layout/arrow6"/>
    <dgm:cxn modelId="{F6F36C41-7E26-4063-8D02-D529ADC58447}" type="presParOf" srcId="{4A0DEE70-2103-4EFF-B3F1-3A5C4AFA1AF0}" destId="{43250A6F-E327-482B-B7B9-9010F81FA9EC}" srcOrd="0" destOrd="0" presId="urn:microsoft.com/office/officeart/2005/8/layout/arrow6"/>
    <dgm:cxn modelId="{E7822A23-5FC8-49AA-AC39-300368CBB5C8}" type="presParOf" srcId="{4A0DEE70-2103-4EFF-B3F1-3A5C4AFA1AF0}" destId="{14BA0D77-3220-4521-9FEC-B6BD408C0990}" srcOrd="1" destOrd="0" presId="urn:microsoft.com/office/officeart/2005/8/layout/arrow6"/>
    <dgm:cxn modelId="{BFB28A53-2838-4727-BFA1-ED1D501887B8}" type="presParOf" srcId="{4A0DEE70-2103-4EFF-B3F1-3A5C4AFA1AF0}" destId="{DD335284-857F-4B19-B2E0-BE2785885B1A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D97222B-F74A-4EDA-9F68-3376246EE41A}" type="doc">
      <dgm:prSet loTypeId="urn:microsoft.com/office/officeart/2005/8/layout/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85AD02E-F31B-4513-B20C-1E10DFB56E66}">
      <dgm:prSet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1. Поручать одарённому ребёнку выполнение более сложных по уровню (творческих) заданий в момент, когда идёт доработка учебного материала другими обучающимися. Он не будет отвлекать внимание учителя на себя и в тоже время сможет заниматься интересным и полезным для него делом. Нужно научить одарённого ребёнка управлять процессом своего обучения и не задерживать его продвижение вперёд, когда другие отстали.</a:t>
          </a:r>
          <a:endParaRPr lang="ru-RU" dirty="0">
            <a:solidFill>
              <a:schemeClr val="tx1"/>
            </a:solidFill>
          </a:endParaRPr>
        </a:p>
      </dgm:t>
    </dgm:pt>
    <dgm:pt modelId="{091D0028-94FD-4507-902B-141EECB4DD11}" type="parTrans" cxnId="{CB75CD83-E899-4A44-B585-00713E8EDFAE}">
      <dgm:prSet/>
      <dgm:spPr/>
      <dgm:t>
        <a:bodyPr/>
        <a:lstStyle/>
        <a:p>
          <a:endParaRPr lang="ru-RU"/>
        </a:p>
      </dgm:t>
    </dgm:pt>
    <dgm:pt modelId="{25655C68-95F6-4513-AA2D-05F7C9E91C3A}" type="sibTrans" cxnId="{CB75CD83-E899-4A44-B585-00713E8EDFAE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E82FC2D6-E19B-4FB7-8A24-AAC1C6E95362}">
      <dgm:prSet/>
      <dgm:spPr>
        <a:ln>
          <a:solidFill>
            <a:srgbClr val="CC6600"/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2. Соединять для выполнения учебных заданий обучающихся с разными типами одарённости. Это необходимо для того, чтобы школьники могли контактировать с равными себе по уровню способностей, помогать преодолевать проблемы друг другу в областях, в которых они менее сильны, а также осваивать менее для них доступные способы учебной работы посредством указанного сотрудничества.</a:t>
          </a:r>
          <a:endParaRPr lang="ru-RU" dirty="0">
            <a:solidFill>
              <a:schemeClr val="tx1"/>
            </a:solidFill>
          </a:endParaRPr>
        </a:p>
      </dgm:t>
    </dgm:pt>
    <dgm:pt modelId="{C72DB9A5-725A-48F2-BD8D-F30519D609FB}" type="parTrans" cxnId="{BA284AEE-0B43-44E5-BD98-67C64B30DBA3}">
      <dgm:prSet/>
      <dgm:spPr/>
      <dgm:t>
        <a:bodyPr/>
        <a:lstStyle/>
        <a:p>
          <a:endParaRPr lang="ru-RU"/>
        </a:p>
      </dgm:t>
    </dgm:pt>
    <dgm:pt modelId="{6D8B35E1-4942-4302-B8A3-815B2B0C5F94}" type="sibTrans" cxnId="{BA284AEE-0B43-44E5-BD98-67C64B30DBA3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1080B0F-C8A8-4629-BCF5-D7B49DCD8A69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3. Учитывая, что новые ФГОС предлагают как основу способов обучения </a:t>
          </a:r>
          <a:r>
            <a:rPr lang="ru-RU" dirty="0" err="1" smtClean="0">
              <a:solidFill>
                <a:schemeClr val="tx1"/>
              </a:solidFill>
            </a:rPr>
            <a:t>деятельностный</a:t>
          </a:r>
          <a:r>
            <a:rPr lang="ru-RU" dirty="0" smtClean="0">
              <a:solidFill>
                <a:schemeClr val="tx1"/>
              </a:solidFill>
            </a:rPr>
            <a:t> подход, при котором одарённые обучающиеся быстрее, чем другие дети в классе, будут видеть предполагаемый результат учебного труда, их можно будет назначить консультантами, проектировщиками учебного процесса при освоении наиболее сложного учебного материала в помощь другим, не таким одарённым детям в классе.</a:t>
          </a:r>
          <a:endParaRPr lang="ru-RU" dirty="0">
            <a:solidFill>
              <a:schemeClr val="tx1"/>
            </a:solidFill>
          </a:endParaRPr>
        </a:p>
      </dgm:t>
    </dgm:pt>
    <dgm:pt modelId="{BC726B24-6B56-492B-BBD2-688AB9AFE71C}" type="parTrans" cxnId="{58BC6354-EDCD-4D67-AF81-1ED5014D9344}">
      <dgm:prSet/>
      <dgm:spPr/>
      <dgm:t>
        <a:bodyPr/>
        <a:lstStyle/>
        <a:p>
          <a:endParaRPr lang="ru-RU"/>
        </a:p>
      </dgm:t>
    </dgm:pt>
    <dgm:pt modelId="{BB6588BD-8528-4F0A-BF30-A2A385B2F930}" type="sibTrans" cxnId="{58BC6354-EDCD-4D67-AF81-1ED5014D9344}">
      <dgm:prSet/>
      <dgm:spPr/>
      <dgm:t>
        <a:bodyPr/>
        <a:lstStyle/>
        <a:p>
          <a:endParaRPr lang="ru-RU"/>
        </a:p>
      </dgm:t>
    </dgm:pt>
    <dgm:pt modelId="{C6B87FE2-60DD-4B8B-9B0C-7528F166DB48}" type="pres">
      <dgm:prSet presAssocID="{AD97222B-F74A-4EDA-9F68-3376246EE41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CE779E-14C6-4DBB-8B35-E09B89E6678E}" type="pres">
      <dgm:prSet presAssocID="{A85AD02E-F31B-4513-B20C-1E10DFB56E66}" presName="node" presStyleLbl="node1" presStyleIdx="0" presStyleCnt="3" custScaleY="118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F9A79-6D22-4A3D-9E70-CCEFA927988E}" type="pres">
      <dgm:prSet presAssocID="{25655C68-95F6-4513-AA2D-05F7C9E91C3A}" presName="sibTrans" presStyleLbl="sibTrans2D1" presStyleIdx="0" presStyleCnt="2"/>
      <dgm:spPr/>
      <dgm:t>
        <a:bodyPr/>
        <a:lstStyle/>
        <a:p>
          <a:endParaRPr lang="ru-RU"/>
        </a:p>
      </dgm:t>
    </dgm:pt>
    <dgm:pt modelId="{701CE58B-C6BE-419D-9A57-B528562A4DDD}" type="pres">
      <dgm:prSet presAssocID="{25655C68-95F6-4513-AA2D-05F7C9E91C3A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B604046E-96FC-4276-8B3F-FEEED5918AC9}" type="pres">
      <dgm:prSet presAssocID="{E82FC2D6-E19B-4FB7-8A24-AAC1C6E95362}" presName="node" presStyleLbl="node1" presStyleIdx="1" presStyleCnt="3" custScaleY="124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39D76-DFAC-4632-BB1D-00CC4A189554}" type="pres">
      <dgm:prSet presAssocID="{6D8B35E1-4942-4302-B8A3-815B2B0C5F94}" presName="sibTrans" presStyleLbl="sibTrans2D1" presStyleIdx="1" presStyleCnt="2" custAng="21359579"/>
      <dgm:spPr/>
      <dgm:t>
        <a:bodyPr/>
        <a:lstStyle/>
        <a:p>
          <a:endParaRPr lang="ru-RU"/>
        </a:p>
      </dgm:t>
    </dgm:pt>
    <dgm:pt modelId="{F80FE0E8-AD7D-4411-A319-0A8784204C12}" type="pres">
      <dgm:prSet presAssocID="{6D8B35E1-4942-4302-B8A3-815B2B0C5F9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CDAF9ADA-7D77-43EC-96DF-861AC193DC3D}" type="pres">
      <dgm:prSet presAssocID="{81080B0F-C8A8-4629-BCF5-D7B49DCD8A69}" presName="node" presStyleLbl="node1" presStyleIdx="2" presStyleCnt="3" custScaleX="115803" custScaleY="118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75CD83-E899-4A44-B585-00713E8EDFAE}" srcId="{AD97222B-F74A-4EDA-9F68-3376246EE41A}" destId="{A85AD02E-F31B-4513-B20C-1E10DFB56E66}" srcOrd="0" destOrd="0" parTransId="{091D0028-94FD-4507-902B-141EECB4DD11}" sibTransId="{25655C68-95F6-4513-AA2D-05F7C9E91C3A}"/>
    <dgm:cxn modelId="{9DB2225D-E054-497B-9096-86773200D958}" type="presOf" srcId="{25655C68-95F6-4513-AA2D-05F7C9E91C3A}" destId="{9D9F9A79-6D22-4A3D-9E70-CCEFA927988E}" srcOrd="0" destOrd="0" presId="urn:microsoft.com/office/officeart/2005/8/layout/process5"/>
    <dgm:cxn modelId="{BA284AEE-0B43-44E5-BD98-67C64B30DBA3}" srcId="{AD97222B-F74A-4EDA-9F68-3376246EE41A}" destId="{E82FC2D6-E19B-4FB7-8A24-AAC1C6E95362}" srcOrd="1" destOrd="0" parTransId="{C72DB9A5-725A-48F2-BD8D-F30519D609FB}" sibTransId="{6D8B35E1-4942-4302-B8A3-815B2B0C5F94}"/>
    <dgm:cxn modelId="{D21FD16E-02CB-4A53-9167-BBAF2AD50AF3}" type="presOf" srcId="{6D8B35E1-4942-4302-B8A3-815B2B0C5F94}" destId="{F1D39D76-DFAC-4632-BB1D-00CC4A189554}" srcOrd="0" destOrd="0" presId="urn:microsoft.com/office/officeart/2005/8/layout/process5"/>
    <dgm:cxn modelId="{F61C69C5-B85B-419F-91E5-1EF68456DC75}" type="presOf" srcId="{81080B0F-C8A8-4629-BCF5-D7B49DCD8A69}" destId="{CDAF9ADA-7D77-43EC-96DF-861AC193DC3D}" srcOrd="0" destOrd="0" presId="urn:microsoft.com/office/officeart/2005/8/layout/process5"/>
    <dgm:cxn modelId="{58BC6354-EDCD-4D67-AF81-1ED5014D9344}" srcId="{AD97222B-F74A-4EDA-9F68-3376246EE41A}" destId="{81080B0F-C8A8-4629-BCF5-D7B49DCD8A69}" srcOrd="2" destOrd="0" parTransId="{BC726B24-6B56-492B-BBD2-688AB9AFE71C}" sibTransId="{BB6588BD-8528-4F0A-BF30-A2A385B2F930}"/>
    <dgm:cxn modelId="{DCB34F41-2BD4-43FE-A99B-E543D43EF7A1}" type="presOf" srcId="{AD97222B-F74A-4EDA-9F68-3376246EE41A}" destId="{C6B87FE2-60DD-4B8B-9B0C-7528F166DB48}" srcOrd="0" destOrd="0" presId="urn:microsoft.com/office/officeart/2005/8/layout/process5"/>
    <dgm:cxn modelId="{48EB0974-B3FF-4154-836A-251448908742}" type="presOf" srcId="{6D8B35E1-4942-4302-B8A3-815B2B0C5F94}" destId="{F80FE0E8-AD7D-4411-A319-0A8784204C12}" srcOrd="1" destOrd="0" presId="urn:microsoft.com/office/officeart/2005/8/layout/process5"/>
    <dgm:cxn modelId="{BCA64F68-7A45-4E37-8535-1C4D654F2676}" type="presOf" srcId="{25655C68-95F6-4513-AA2D-05F7C9E91C3A}" destId="{701CE58B-C6BE-419D-9A57-B528562A4DDD}" srcOrd="1" destOrd="0" presId="urn:microsoft.com/office/officeart/2005/8/layout/process5"/>
    <dgm:cxn modelId="{2A636EF7-4A29-4EDB-B68C-FA26E7228539}" type="presOf" srcId="{E82FC2D6-E19B-4FB7-8A24-AAC1C6E95362}" destId="{B604046E-96FC-4276-8B3F-FEEED5918AC9}" srcOrd="0" destOrd="0" presId="urn:microsoft.com/office/officeart/2005/8/layout/process5"/>
    <dgm:cxn modelId="{6D1FA18A-89F1-4E47-BFD7-2C1F741A87DA}" type="presOf" srcId="{A85AD02E-F31B-4513-B20C-1E10DFB56E66}" destId="{22CE779E-14C6-4DBB-8B35-E09B89E6678E}" srcOrd="0" destOrd="0" presId="urn:microsoft.com/office/officeart/2005/8/layout/process5"/>
    <dgm:cxn modelId="{70380435-6E0E-4768-A0F4-5272C26AB094}" type="presParOf" srcId="{C6B87FE2-60DD-4B8B-9B0C-7528F166DB48}" destId="{22CE779E-14C6-4DBB-8B35-E09B89E6678E}" srcOrd="0" destOrd="0" presId="urn:microsoft.com/office/officeart/2005/8/layout/process5"/>
    <dgm:cxn modelId="{F283726A-3145-490E-9439-E2D1230D5114}" type="presParOf" srcId="{C6B87FE2-60DD-4B8B-9B0C-7528F166DB48}" destId="{9D9F9A79-6D22-4A3D-9E70-CCEFA927988E}" srcOrd="1" destOrd="0" presId="urn:microsoft.com/office/officeart/2005/8/layout/process5"/>
    <dgm:cxn modelId="{497AD3E2-2334-4289-9107-A598327EDEC9}" type="presParOf" srcId="{9D9F9A79-6D22-4A3D-9E70-CCEFA927988E}" destId="{701CE58B-C6BE-419D-9A57-B528562A4DDD}" srcOrd="0" destOrd="0" presId="urn:microsoft.com/office/officeart/2005/8/layout/process5"/>
    <dgm:cxn modelId="{D3069D30-0F3F-403D-B4B4-BB98E37C7456}" type="presParOf" srcId="{C6B87FE2-60DD-4B8B-9B0C-7528F166DB48}" destId="{B604046E-96FC-4276-8B3F-FEEED5918AC9}" srcOrd="2" destOrd="0" presId="urn:microsoft.com/office/officeart/2005/8/layout/process5"/>
    <dgm:cxn modelId="{1F2AF702-97F8-4573-8369-B4A2055E0AA6}" type="presParOf" srcId="{C6B87FE2-60DD-4B8B-9B0C-7528F166DB48}" destId="{F1D39D76-DFAC-4632-BB1D-00CC4A189554}" srcOrd="3" destOrd="0" presId="urn:microsoft.com/office/officeart/2005/8/layout/process5"/>
    <dgm:cxn modelId="{0DE3BF3C-C6AC-41C9-9CBA-4CE2710B9CE8}" type="presParOf" srcId="{F1D39D76-DFAC-4632-BB1D-00CC4A189554}" destId="{F80FE0E8-AD7D-4411-A319-0A8784204C12}" srcOrd="0" destOrd="0" presId="urn:microsoft.com/office/officeart/2005/8/layout/process5"/>
    <dgm:cxn modelId="{45DE2D56-5E5D-44C0-9A41-BF16177FA114}" type="presParOf" srcId="{C6B87FE2-60DD-4B8B-9B0C-7528F166DB48}" destId="{CDAF9ADA-7D77-43EC-96DF-861AC193DC3D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3FDC000-0A92-434E-9189-3E4737B5955F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32F47B4-0BE1-4146-9089-21B7CA6050C5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4. Зная о том, что одарённые дети имеют проблемы с завышенной или заниженной самооценкой, можно давать им задания на разработку критериев оценки результатов конкретной деятельности.</a:t>
          </a:r>
          <a:endParaRPr lang="ru-RU" dirty="0">
            <a:solidFill>
              <a:schemeClr val="tx1"/>
            </a:solidFill>
          </a:endParaRPr>
        </a:p>
      </dgm:t>
    </dgm:pt>
    <dgm:pt modelId="{788B07DF-23FA-43A3-A78A-DA9FAAC7C77B}" type="parTrans" cxnId="{CBD1BB62-BF2E-4A4C-9743-AAE9BF48A67F}">
      <dgm:prSet/>
      <dgm:spPr/>
      <dgm:t>
        <a:bodyPr/>
        <a:lstStyle/>
        <a:p>
          <a:endParaRPr lang="ru-RU"/>
        </a:p>
      </dgm:t>
    </dgm:pt>
    <dgm:pt modelId="{B71E0BA9-6E51-4406-956A-CF3721AEEA51}" type="sibTrans" cxnId="{CBD1BB62-BF2E-4A4C-9743-AAE9BF48A67F}">
      <dgm:prSet/>
      <dgm:spPr/>
      <dgm:t>
        <a:bodyPr/>
        <a:lstStyle/>
        <a:p>
          <a:endParaRPr lang="ru-RU"/>
        </a:p>
      </dgm:t>
    </dgm:pt>
    <dgm:pt modelId="{613EE570-71ED-40F2-B1A5-0383549C7C1F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5. Результаты труда одарённого ребёнка обязательно должны быть оценены педагогом, так как для детей данной категории это имеет достаточно большое значение.</a:t>
          </a:r>
          <a:endParaRPr lang="ru-RU" dirty="0">
            <a:solidFill>
              <a:schemeClr val="tx1"/>
            </a:solidFill>
          </a:endParaRPr>
        </a:p>
      </dgm:t>
    </dgm:pt>
    <dgm:pt modelId="{F8F88998-C6EB-4AB3-8951-ED92BD1E192A}" type="parTrans" cxnId="{C458B511-714C-4A5E-8003-6CC55641E4E7}">
      <dgm:prSet/>
      <dgm:spPr/>
      <dgm:t>
        <a:bodyPr/>
        <a:lstStyle/>
        <a:p>
          <a:endParaRPr lang="ru-RU"/>
        </a:p>
      </dgm:t>
    </dgm:pt>
    <dgm:pt modelId="{0CD9AEE9-5211-4238-A14A-B32FDB31AD20}" type="sibTrans" cxnId="{C458B511-714C-4A5E-8003-6CC55641E4E7}">
      <dgm:prSet/>
      <dgm:spPr/>
      <dgm:t>
        <a:bodyPr/>
        <a:lstStyle/>
        <a:p>
          <a:endParaRPr lang="ru-RU"/>
        </a:p>
      </dgm:t>
    </dgm:pt>
    <dgm:pt modelId="{64CA562E-FF45-4E7A-87F4-4146339B8FDC}" type="pres">
      <dgm:prSet presAssocID="{53FDC000-0A92-434E-9189-3E4737B595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A82248-E8BA-448B-B263-35BD9BB660DA}" type="pres">
      <dgm:prSet presAssocID="{832F47B4-0BE1-4146-9089-21B7CA6050C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280B6-A502-46AF-AF2B-7C1CCA33B0A9}" type="pres">
      <dgm:prSet presAssocID="{B71E0BA9-6E51-4406-956A-CF3721AEEA51}" presName="sibTrans" presStyleLbl="sibTrans2D1" presStyleIdx="0" presStyleCnt="1"/>
      <dgm:spPr/>
      <dgm:t>
        <a:bodyPr/>
        <a:lstStyle/>
        <a:p>
          <a:endParaRPr lang="ru-RU"/>
        </a:p>
      </dgm:t>
    </dgm:pt>
    <dgm:pt modelId="{7C53C089-D8C9-4897-9720-AA85618DE9EE}" type="pres">
      <dgm:prSet presAssocID="{B71E0BA9-6E51-4406-956A-CF3721AEEA51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5AD06EDA-A764-45F6-94D6-0F92ADE8B89D}" type="pres">
      <dgm:prSet presAssocID="{613EE570-71ED-40F2-B1A5-0383549C7C1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58B511-714C-4A5E-8003-6CC55641E4E7}" srcId="{53FDC000-0A92-434E-9189-3E4737B5955F}" destId="{613EE570-71ED-40F2-B1A5-0383549C7C1F}" srcOrd="1" destOrd="0" parTransId="{F8F88998-C6EB-4AB3-8951-ED92BD1E192A}" sibTransId="{0CD9AEE9-5211-4238-A14A-B32FDB31AD20}"/>
    <dgm:cxn modelId="{588EAD00-A354-42DE-A3EB-5717B91C8D5E}" type="presOf" srcId="{53FDC000-0A92-434E-9189-3E4737B5955F}" destId="{64CA562E-FF45-4E7A-87F4-4146339B8FDC}" srcOrd="0" destOrd="0" presId="urn:microsoft.com/office/officeart/2005/8/layout/process5"/>
    <dgm:cxn modelId="{709123EC-0371-4F4A-9DCE-6696E364BB47}" type="presOf" srcId="{832F47B4-0BE1-4146-9089-21B7CA6050C5}" destId="{23A82248-E8BA-448B-B263-35BD9BB660DA}" srcOrd="0" destOrd="0" presId="urn:microsoft.com/office/officeart/2005/8/layout/process5"/>
    <dgm:cxn modelId="{ED15D5C9-298B-472D-BF1D-D3EF1C5097B4}" type="presOf" srcId="{613EE570-71ED-40F2-B1A5-0383549C7C1F}" destId="{5AD06EDA-A764-45F6-94D6-0F92ADE8B89D}" srcOrd="0" destOrd="0" presId="urn:microsoft.com/office/officeart/2005/8/layout/process5"/>
    <dgm:cxn modelId="{FD192FF0-B9AD-48C0-BDD8-068F50362D60}" type="presOf" srcId="{B71E0BA9-6E51-4406-956A-CF3721AEEA51}" destId="{9DC280B6-A502-46AF-AF2B-7C1CCA33B0A9}" srcOrd="0" destOrd="0" presId="urn:microsoft.com/office/officeart/2005/8/layout/process5"/>
    <dgm:cxn modelId="{CBD1BB62-BF2E-4A4C-9743-AAE9BF48A67F}" srcId="{53FDC000-0A92-434E-9189-3E4737B5955F}" destId="{832F47B4-0BE1-4146-9089-21B7CA6050C5}" srcOrd="0" destOrd="0" parTransId="{788B07DF-23FA-43A3-A78A-DA9FAAC7C77B}" sibTransId="{B71E0BA9-6E51-4406-956A-CF3721AEEA51}"/>
    <dgm:cxn modelId="{19C10DF2-3DFF-4B61-AF63-9D970D7BBC60}" type="presOf" srcId="{B71E0BA9-6E51-4406-956A-CF3721AEEA51}" destId="{7C53C089-D8C9-4897-9720-AA85618DE9EE}" srcOrd="1" destOrd="0" presId="urn:microsoft.com/office/officeart/2005/8/layout/process5"/>
    <dgm:cxn modelId="{EDD159CD-8162-41C2-B7EC-FAECE71282FD}" type="presParOf" srcId="{64CA562E-FF45-4E7A-87F4-4146339B8FDC}" destId="{23A82248-E8BA-448B-B263-35BD9BB660DA}" srcOrd="0" destOrd="0" presId="urn:microsoft.com/office/officeart/2005/8/layout/process5"/>
    <dgm:cxn modelId="{FAEF0819-9EC0-40E3-9C5E-5C0682ED0C49}" type="presParOf" srcId="{64CA562E-FF45-4E7A-87F4-4146339B8FDC}" destId="{9DC280B6-A502-46AF-AF2B-7C1CCA33B0A9}" srcOrd="1" destOrd="0" presId="urn:microsoft.com/office/officeart/2005/8/layout/process5"/>
    <dgm:cxn modelId="{C955A3DD-F61A-44B3-85AD-CB2E5A0A0698}" type="presParOf" srcId="{9DC280B6-A502-46AF-AF2B-7C1CCA33B0A9}" destId="{7C53C089-D8C9-4897-9720-AA85618DE9EE}" srcOrd="0" destOrd="0" presId="urn:microsoft.com/office/officeart/2005/8/layout/process5"/>
    <dgm:cxn modelId="{C4EB2100-A982-4EB4-84E0-E8AE33072720}" type="presParOf" srcId="{64CA562E-FF45-4E7A-87F4-4146339B8FDC}" destId="{5AD06EDA-A764-45F6-94D6-0F92ADE8B89D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6849804-A63D-48FA-B2DC-B468A25625B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E0B66AA-FA42-4A39-83CC-7585C18186CF}">
      <dgm:prSet/>
      <dgm:spPr>
        <a:solidFill>
          <a:srgbClr val="FFC000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0"/>
          <a:r>
            <a:rPr lang="ru-RU" i="1" dirty="0" smtClean="0">
              <a:solidFill>
                <a:schemeClr val="tx1"/>
              </a:solidFill>
            </a:rPr>
            <a:t>В душе каждого ребенка есть невидимые струны. Если их тронуть умелой рукой, они красиво зазвучат.</a:t>
          </a:r>
          <a:endParaRPr lang="ru-RU" i="1" dirty="0">
            <a:solidFill>
              <a:schemeClr val="tx1"/>
            </a:solidFill>
          </a:endParaRPr>
        </a:p>
      </dgm:t>
    </dgm:pt>
    <dgm:pt modelId="{221176EB-D38B-4B31-90FC-F63D36307C88}" type="parTrans" cxnId="{1FCEFDDA-147A-4E34-B6CB-D0370EC0F414}">
      <dgm:prSet/>
      <dgm:spPr/>
      <dgm:t>
        <a:bodyPr/>
        <a:lstStyle/>
        <a:p>
          <a:endParaRPr lang="ru-RU"/>
        </a:p>
      </dgm:t>
    </dgm:pt>
    <dgm:pt modelId="{02A5FF83-084B-4238-90E3-A27314165A22}" type="sibTrans" cxnId="{1FCEFDDA-147A-4E34-B6CB-D0370EC0F414}">
      <dgm:prSet/>
      <dgm:spPr/>
      <dgm:t>
        <a:bodyPr/>
        <a:lstStyle/>
        <a:p>
          <a:endParaRPr lang="ru-RU"/>
        </a:p>
      </dgm:t>
    </dgm:pt>
    <dgm:pt modelId="{8C9193A6-98F1-41BA-826F-A1D48862A2F4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r" rtl="0"/>
          <a:r>
            <a:rPr lang="ru-RU" sz="3200" i="1" dirty="0" smtClean="0"/>
            <a:t>В. А. Сухомлинский</a:t>
          </a:r>
          <a:endParaRPr lang="ru-RU" sz="3200" i="1" dirty="0"/>
        </a:p>
      </dgm:t>
    </dgm:pt>
    <dgm:pt modelId="{18EF6A76-1CEB-4C89-89B7-58A547A44D20}" type="parTrans" cxnId="{9A22A31F-885C-493E-BF5F-6571379CA1B0}">
      <dgm:prSet/>
      <dgm:spPr/>
      <dgm:t>
        <a:bodyPr/>
        <a:lstStyle/>
        <a:p>
          <a:endParaRPr lang="ru-RU"/>
        </a:p>
      </dgm:t>
    </dgm:pt>
    <dgm:pt modelId="{9D14936E-77AF-43F6-A003-C349033B0AF9}" type="sibTrans" cxnId="{9A22A31F-885C-493E-BF5F-6571379CA1B0}">
      <dgm:prSet/>
      <dgm:spPr/>
      <dgm:t>
        <a:bodyPr/>
        <a:lstStyle/>
        <a:p>
          <a:endParaRPr lang="ru-RU"/>
        </a:p>
      </dgm:t>
    </dgm:pt>
    <dgm:pt modelId="{D4EF362B-0A85-4618-B8C4-6FFA448CD695}" type="pres">
      <dgm:prSet presAssocID="{A6849804-A63D-48FA-B2DC-B468A25625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3B6B60-D9D9-4E86-ADB9-B50D798B4BB3}" type="pres">
      <dgm:prSet presAssocID="{AE0B66AA-FA42-4A39-83CC-7585C18186CF}" presName="parentText" presStyleLbl="node1" presStyleIdx="0" presStyleCnt="2">
        <dgm:presLayoutVars>
          <dgm:chMax val="0"/>
          <dgm:bulletEnabled val="1"/>
        </dgm:presLayoutVars>
      </dgm:prSet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  <dgm:pt modelId="{1E6AD0E7-424C-4F66-9357-A2D7D95FA3A5}" type="pres">
      <dgm:prSet presAssocID="{02A5FF83-084B-4238-90E3-A27314165A22}" presName="spacer" presStyleCnt="0"/>
      <dgm:spPr/>
    </dgm:pt>
    <dgm:pt modelId="{0FE8CE82-82C4-4842-A323-46B67B5E22CF}" type="pres">
      <dgm:prSet presAssocID="{8C9193A6-98F1-41BA-826F-A1D48862A2F4}" presName="parentText" presStyleLbl="node1" presStyleIdx="1" presStyleCnt="2" custScaleY="33059" custLinFactNeighborX="-306" custLinFactNeighborY="333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CEFDDA-147A-4E34-B6CB-D0370EC0F414}" srcId="{A6849804-A63D-48FA-B2DC-B468A25625BB}" destId="{AE0B66AA-FA42-4A39-83CC-7585C18186CF}" srcOrd="0" destOrd="0" parTransId="{221176EB-D38B-4B31-90FC-F63D36307C88}" sibTransId="{02A5FF83-084B-4238-90E3-A27314165A22}"/>
    <dgm:cxn modelId="{BFB98C68-2082-4DBC-A92E-C99F119DE49A}" type="presOf" srcId="{AE0B66AA-FA42-4A39-83CC-7585C18186CF}" destId="{AD3B6B60-D9D9-4E86-ADB9-B50D798B4BB3}" srcOrd="0" destOrd="0" presId="urn:microsoft.com/office/officeart/2005/8/layout/vList2"/>
    <dgm:cxn modelId="{1FDDA3F0-B174-45AD-9B0C-8C51F1CAF2CA}" type="presOf" srcId="{8C9193A6-98F1-41BA-826F-A1D48862A2F4}" destId="{0FE8CE82-82C4-4842-A323-46B67B5E22CF}" srcOrd="0" destOrd="0" presId="urn:microsoft.com/office/officeart/2005/8/layout/vList2"/>
    <dgm:cxn modelId="{D69072BE-F0EB-4677-9DFA-FA31A89494BE}" type="presOf" srcId="{A6849804-A63D-48FA-B2DC-B468A25625BB}" destId="{D4EF362B-0A85-4618-B8C4-6FFA448CD695}" srcOrd="0" destOrd="0" presId="urn:microsoft.com/office/officeart/2005/8/layout/vList2"/>
    <dgm:cxn modelId="{9A22A31F-885C-493E-BF5F-6571379CA1B0}" srcId="{A6849804-A63D-48FA-B2DC-B468A25625BB}" destId="{8C9193A6-98F1-41BA-826F-A1D48862A2F4}" srcOrd="1" destOrd="0" parTransId="{18EF6A76-1CEB-4C89-89B7-58A547A44D20}" sibTransId="{9D14936E-77AF-43F6-A003-C349033B0AF9}"/>
    <dgm:cxn modelId="{614400C5-95E6-477B-AFD0-8157E0DBBD5F}" type="presParOf" srcId="{D4EF362B-0A85-4618-B8C4-6FFA448CD695}" destId="{AD3B6B60-D9D9-4E86-ADB9-B50D798B4BB3}" srcOrd="0" destOrd="0" presId="urn:microsoft.com/office/officeart/2005/8/layout/vList2"/>
    <dgm:cxn modelId="{CC8627FD-FF66-405F-969E-33070743BC28}" type="presParOf" srcId="{D4EF362B-0A85-4618-B8C4-6FFA448CD695}" destId="{1E6AD0E7-424C-4F66-9357-A2D7D95FA3A5}" srcOrd="1" destOrd="0" presId="urn:microsoft.com/office/officeart/2005/8/layout/vList2"/>
    <dgm:cxn modelId="{5DF7ACBF-87FA-4E7F-8577-4B79C5BBD570}" type="presParOf" srcId="{D4EF362B-0A85-4618-B8C4-6FFA448CD695}" destId="{0FE8CE82-82C4-4842-A323-46B67B5E22C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F9FF31-90E7-48A6-9AF6-BFBCB373FD2D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0634EFE-BE94-4383-A145-1435066D66AC}">
      <dgm:prSet/>
      <dgm:spPr>
        <a:solidFill>
          <a:srgbClr val="0066FF"/>
        </a:solidFill>
      </dgm:spPr>
      <dgm:t>
        <a:bodyPr/>
        <a:lstStyle/>
        <a:p>
          <a:pPr rtl="0"/>
          <a:r>
            <a:rPr lang="ru-RU" dirty="0" smtClean="0"/>
            <a:t>Одарённость</a:t>
          </a:r>
          <a:endParaRPr lang="ru-RU" dirty="0"/>
        </a:p>
      </dgm:t>
    </dgm:pt>
    <dgm:pt modelId="{9AE50D9C-269B-4C8F-8F9C-8DEBAF721D68}" type="parTrans" cxnId="{7DABCDA7-D425-42BB-AB2F-0414D07F30F3}">
      <dgm:prSet/>
      <dgm:spPr/>
      <dgm:t>
        <a:bodyPr/>
        <a:lstStyle/>
        <a:p>
          <a:endParaRPr lang="ru-RU"/>
        </a:p>
      </dgm:t>
    </dgm:pt>
    <dgm:pt modelId="{73B0940D-398F-44FC-8AAB-1F58AAED25EA}" type="sibTrans" cxnId="{7DABCDA7-D425-42BB-AB2F-0414D07F30F3}">
      <dgm:prSet/>
      <dgm:spPr/>
      <dgm:t>
        <a:bodyPr/>
        <a:lstStyle/>
        <a:p>
          <a:endParaRPr lang="ru-RU"/>
        </a:p>
      </dgm:t>
    </dgm:pt>
    <dgm:pt modelId="{426BBA5D-ED24-4AEA-81B8-20802B73478E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актуальная</a:t>
          </a:r>
          <a:endParaRPr lang="ru-RU" dirty="0">
            <a:solidFill>
              <a:schemeClr val="tx1"/>
            </a:solidFill>
          </a:endParaRPr>
        </a:p>
      </dgm:t>
    </dgm:pt>
    <dgm:pt modelId="{95943AA8-6F3E-4CFE-95F2-0FC123D8C123}" type="parTrans" cxnId="{BA40B2D7-F4FA-4313-A328-F7E72DAB8C79}">
      <dgm:prSet/>
      <dgm:spPr/>
      <dgm:t>
        <a:bodyPr/>
        <a:lstStyle/>
        <a:p>
          <a:endParaRPr lang="ru-RU"/>
        </a:p>
      </dgm:t>
    </dgm:pt>
    <dgm:pt modelId="{2A2F08FF-E3D8-4EE5-A82D-FE01B7E6BC6D}" type="sibTrans" cxnId="{BA40B2D7-F4FA-4313-A328-F7E72DAB8C79}">
      <dgm:prSet/>
      <dgm:spPr/>
      <dgm:t>
        <a:bodyPr/>
        <a:lstStyle/>
        <a:p>
          <a:endParaRPr lang="ru-RU"/>
        </a:p>
      </dgm:t>
    </dgm:pt>
    <dgm:pt modelId="{CB355ED1-1800-44A7-A44B-D5A3F0F484AA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потенциальная</a:t>
          </a:r>
          <a:endParaRPr lang="ru-RU" dirty="0">
            <a:solidFill>
              <a:schemeClr val="tx1"/>
            </a:solidFill>
          </a:endParaRPr>
        </a:p>
      </dgm:t>
    </dgm:pt>
    <dgm:pt modelId="{0EA7FBB1-5FB5-4983-8E01-6629FA503A89}" type="parTrans" cxnId="{E900BBB7-E59A-4701-9FD0-C946604FD92C}">
      <dgm:prSet/>
      <dgm:spPr/>
      <dgm:t>
        <a:bodyPr/>
        <a:lstStyle/>
        <a:p>
          <a:endParaRPr lang="ru-RU"/>
        </a:p>
      </dgm:t>
    </dgm:pt>
    <dgm:pt modelId="{B2C9A23A-7805-4190-A811-2A62630594E4}" type="sibTrans" cxnId="{E900BBB7-E59A-4701-9FD0-C946604FD92C}">
      <dgm:prSet/>
      <dgm:spPr/>
      <dgm:t>
        <a:bodyPr/>
        <a:lstStyle/>
        <a:p>
          <a:endParaRPr lang="ru-RU"/>
        </a:p>
      </dgm:t>
    </dgm:pt>
    <dgm:pt modelId="{BA6313D9-8734-4184-ABD2-D34E3D2EB598}" type="pres">
      <dgm:prSet presAssocID="{5CF9FF31-90E7-48A6-9AF6-BFBCB373FD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751679-A1B4-4C20-9BFE-BA3581C3F8F5}" type="pres">
      <dgm:prSet presAssocID="{70634EFE-BE94-4383-A145-1435066D66A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4B844-F8DE-4514-961A-114AD20F65A9}" type="pres">
      <dgm:prSet presAssocID="{73B0940D-398F-44FC-8AAB-1F58AAED25EA}" presName="sibTrans" presStyleLbl="sibTrans2D1" presStyleIdx="0" presStyleCnt="3"/>
      <dgm:spPr/>
      <dgm:t>
        <a:bodyPr/>
        <a:lstStyle/>
        <a:p>
          <a:endParaRPr lang="ru-RU"/>
        </a:p>
      </dgm:t>
    </dgm:pt>
    <dgm:pt modelId="{4CCBB9EA-5513-4AD9-8077-998B19CC8B35}" type="pres">
      <dgm:prSet presAssocID="{73B0940D-398F-44FC-8AAB-1F58AAED25EA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F43E491C-E921-46C3-AD06-CF482AF8A0E5}" type="pres">
      <dgm:prSet presAssocID="{426BBA5D-ED24-4AEA-81B8-20802B73478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3FFA8-5E54-4DDF-883B-D2E65A2AE37F}" type="pres">
      <dgm:prSet presAssocID="{2A2F08FF-E3D8-4EE5-A82D-FE01B7E6BC6D}" presName="sibTrans" presStyleLbl="sibTrans2D1" presStyleIdx="1" presStyleCnt="3" custScaleX="25941" custScaleY="91512"/>
      <dgm:spPr/>
      <dgm:t>
        <a:bodyPr/>
        <a:lstStyle/>
        <a:p>
          <a:endParaRPr lang="ru-RU"/>
        </a:p>
      </dgm:t>
    </dgm:pt>
    <dgm:pt modelId="{13ECA6FA-5843-437D-8E8C-BF11F0C91071}" type="pres">
      <dgm:prSet presAssocID="{2A2F08FF-E3D8-4EE5-A82D-FE01B7E6BC6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10C77222-A496-468F-B765-0394ACC39714}" type="pres">
      <dgm:prSet presAssocID="{CB355ED1-1800-44A7-A44B-D5A3F0F484A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016E2-44CB-4909-AD2F-14DFF8F32F68}" type="pres">
      <dgm:prSet presAssocID="{B2C9A23A-7805-4190-A811-2A62630594E4}" presName="sibTrans" presStyleLbl="sibTrans2D1" presStyleIdx="2" presStyleCnt="3"/>
      <dgm:spPr/>
      <dgm:t>
        <a:bodyPr/>
        <a:lstStyle/>
        <a:p>
          <a:endParaRPr lang="ru-RU"/>
        </a:p>
      </dgm:t>
    </dgm:pt>
    <dgm:pt modelId="{176AF4D6-6F8A-4ABE-BDC3-D3E7789C68C1}" type="pres">
      <dgm:prSet presAssocID="{B2C9A23A-7805-4190-A811-2A62630594E4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CF604C80-26EC-4B47-A83D-C0A7B6A0753E}" type="presOf" srcId="{426BBA5D-ED24-4AEA-81B8-20802B73478E}" destId="{F43E491C-E921-46C3-AD06-CF482AF8A0E5}" srcOrd="0" destOrd="0" presId="urn:microsoft.com/office/officeart/2005/8/layout/cycle7"/>
    <dgm:cxn modelId="{8F8F7439-F278-40F4-A147-3042776F6B7B}" type="presOf" srcId="{B2C9A23A-7805-4190-A811-2A62630594E4}" destId="{71E016E2-44CB-4909-AD2F-14DFF8F32F68}" srcOrd="0" destOrd="0" presId="urn:microsoft.com/office/officeart/2005/8/layout/cycle7"/>
    <dgm:cxn modelId="{A3AECC69-E8DD-4864-9794-D6428517390C}" type="presOf" srcId="{70634EFE-BE94-4383-A145-1435066D66AC}" destId="{06751679-A1B4-4C20-9BFE-BA3581C3F8F5}" srcOrd="0" destOrd="0" presId="urn:microsoft.com/office/officeart/2005/8/layout/cycle7"/>
    <dgm:cxn modelId="{BA40B2D7-F4FA-4313-A328-F7E72DAB8C79}" srcId="{5CF9FF31-90E7-48A6-9AF6-BFBCB373FD2D}" destId="{426BBA5D-ED24-4AEA-81B8-20802B73478E}" srcOrd="1" destOrd="0" parTransId="{95943AA8-6F3E-4CFE-95F2-0FC123D8C123}" sibTransId="{2A2F08FF-E3D8-4EE5-A82D-FE01B7E6BC6D}"/>
    <dgm:cxn modelId="{7DABCDA7-D425-42BB-AB2F-0414D07F30F3}" srcId="{5CF9FF31-90E7-48A6-9AF6-BFBCB373FD2D}" destId="{70634EFE-BE94-4383-A145-1435066D66AC}" srcOrd="0" destOrd="0" parTransId="{9AE50D9C-269B-4C8F-8F9C-8DEBAF721D68}" sibTransId="{73B0940D-398F-44FC-8AAB-1F58AAED25EA}"/>
    <dgm:cxn modelId="{B8ED1806-1A03-4386-9719-B68203371B20}" type="presOf" srcId="{73B0940D-398F-44FC-8AAB-1F58AAED25EA}" destId="{4CCBB9EA-5513-4AD9-8077-998B19CC8B35}" srcOrd="1" destOrd="0" presId="urn:microsoft.com/office/officeart/2005/8/layout/cycle7"/>
    <dgm:cxn modelId="{D0DF6BFF-4533-41D7-B088-0AE6AB42466D}" type="presOf" srcId="{73B0940D-398F-44FC-8AAB-1F58AAED25EA}" destId="{7BB4B844-F8DE-4514-961A-114AD20F65A9}" srcOrd="0" destOrd="0" presId="urn:microsoft.com/office/officeart/2005/8/layout/cycle7"/>
    <dgm:cxn modelId="{B58BFC81-D931-4113-A202-5A6175708CF4}" type="presOf" srcId="{CB355ED1-1800-44A7-A44B-D5A3F0F484AA}" destId="{10C77222-A496-468F-B765-0394ACC39714}" srcOrd="0" destOrd="0" presId="urn:microsoft.com/office/officeart/2005/8/layout/cycle7"/>
    <dgm:cxn modelId="{D9C0256F-64E3-460B-9C6D-FC1349E6F615}" type="presOf" srcId="{2A2F08FF-E3D8-4EE5-A82D-FE01B7E6BC6D}" destId="{7193FFA8-5E54-4DDF-883B-D2E65A2AE37F}" srcOrd="0" destOrd="0" presId="urn:microsoft.com/office/officeart/2005/8/layout/cycle7"/>
    <dgm:cxn modelId="{A12590A0-8ACD-49C6-9F58-102E487955D3}" type="presOf" srcId="{B2C9A23A-7805-4190-A811-2A62630594E4}" destId="{176AF4D6-6F8A-4ABE-BDC3-D3E7789C68C1}" srcOrd="1" destOrd="0" presId="urn:microsoft.com/office/officeart/2005/8/layout/cycle7"/>
    <dgm:cxn modelId="{27499140-AF5A-4C6F-AAC3-5C12B9EFEAB2}" type="presOf" srcId="{5CF9FF31-90E7-48A6-9AF6-BFBCB373FD2D}" destId="{BA6313D9-8734-4184-ABD2-D34E3D2EB598}" srcOrd="0" destOrd="0" presId="urn:microsoft.com/office/officeart/2005/8/layout/cycle7"/>
    <dgm:cxn modelId="{A4925C9E-2C9F-411B-B00D-CEAA5CC462A0}" type="presOf" srcId="{2A2F08FF-E3D8-4EE5-A82D-FE01B7E6BC6D}" destId="{13ECA6FA-5843-437D-8E8C-BF11F0C91071}" srcOrd="1" destOrd="0" presId="urn:microsoft.com/office/officeart/2005/8/layout/cycle7"/>
    <dgm:cxn modelId="{E900BBB7-E59A-4701-9FD0-C946604FD92C}" srcId="{5CF9FF31-90E7-48A6-9AF6-BFBCB373FD2D}" destId="{CB355ED1-1800-44A7-A44B-D5A3F0F484AA}" srcOrd="2" destOrd="0" parTransId="{0EA7FBB1-5FB5-4983-8E01-6629FA503A89}" sibTransId="{B2C9A23A-7805-4190-A811-2A62630594E4}"/>
    <dgm:cxn modelId="{856B80EB-36CD-4164-AA9E-AAA7E118DEAA}" type="presParOf" srcId="{BA6313D9-8734-4184-ABD2-D34E3D2EB598}" destId="{06751679-A1B4-4C20-9BFE-BA3581C3F8F5}" srcOrd="0" destOrd="0" presId="urn:microsoft.com/office/officeart/2005/8/layout/cycle7"/>
    <dgm:cxn modelId="{34BF2185-3A32-4B7F-AB28-EE6D4A1239DC}" type="presParOf" srcId="{BA6313D9-8734-4184-ABD2-D34E3D2EB598}" destId="{7BB4B844-F8DE-4514-961A-114AD20F65A9}" srcOrd="1" destOrd="0" presId="urn:microsoft.com/office/officeart/2005/8/layout/cycle7"/>
    <dgm:cxn modelId="{33A4552A-8F5B-4795-B74C-93A863D4C14C}" type="presParOf" srcId="{7BB4B844-F8DE-4514-961A-114AD20F65A9}" destId="{4CCBB9EA-5513-4AD9-8077-998B19CC8B35}" srcOrd="0" destOrd="0" presId="urn:microsoft.com/office/officeart/2005/8/layout/cycle7"/>
    <dgm:cxn modelId="{C48BBBEB-2F23-4ADA-A7F7-E6C0F4161CD6}" type="presParOf" srcId="{BA6313D9-8734-4184-ABD2-D34E3D2EB598}" destId="{F43E491C-E921-46C3-AD06-CF482AF8A0E5}" srcOrd="2" destOrd="0" presId="urn:microsoft.com/office/officeart/2005/8/layout/cycle7"/>
    <dgm:cxn modelId="{D0F78BFF-32A7-454F-8C67-4F51CE8C8B8C}" type="presParOf" srcId="{BA6313D9-8734-4184-ABD2-D34E3D2EB598}" destId="{7193FFA8-5E54-4DDF-883B-D2E65A2AE37F}" srcOrd="3" destOrd="0" presId="urn:microsoft.com/office/officeart/2005/8/layout/cycle7"/>
    <dgm:cxn modelId="{E8838BA8-D26D-44CD-9C5E-2EAF259460A6}" type="presParOf" srcId="{7193FFA8-5E54-4DDF-883B-D2E65A2AE37F}" destId="{13ECA6FA-5843-437D-8E8C-BF11F0C91071}" srcOrd="0" destOrd="0" presId="urn:microsoft.com/office/officeart/2005/8/layout/cycle7"/>
    <dgm:cxn modelId="{2A0CF60D-C604-4F2D-84B9-F102B15275F0}" type="presParOf" srcId="{BA6313D9-8734-4184-ABD2-D34E3D2EB598}" destId="{10C77222-A496-468F-B765-0394ACC39714}" srcOrd="4" destOrd="0" presId="urn:microsoft.com/office/officeart/2005/8/layout/cycle7"/>
    <dgm:cxn modelId="{6910B6E8-B570-49CA-BEC6-F50CFE4E606C}" type="presParOf" srcId="{BA6313D9-8734-4184-ABD2-D34E3D2EB598}" destId="{71E016E2-44CB-4909-AD2F-14DFF8F32F68}" srcOrd="5" destOrd="0" presId="urn:microsoft.com/office/officeart/2005/8/layout/cycle7"/>
    <dgm:cxn modelId="{D322E086-5212-49CA-BD75-AA364E2097F6}" type="presParOf" srcId="{71E016E2-44CB-4909-AD2F-14DFF8F32F68}" destId="{176AF4D6-6F8A-4ABE-BDC3-D3E7789C68C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C197D1-C658-4B44-BAE5-76996D936AC5}" type="doc">
      <dgm:prSet loTypeId="urn:microsoft.com/office/officeart/2005/8/layout/process1" loCatId="process" qsTypeId="urn:microsoft.com/office/officeart/2005/8/quickstyle/3d3" qsCatId="3D" csTypeId="urn:microsoft.com/office/officeart/2005/8/colors/accent2_3" csCatId="accent2"/>
      <dgm:spPr/>
      <dgm:t>
        <a:bodyPr/>
        <a:lstStyle/>
        <a:p>
          <a:endParaRPr lang="ru-RU"/>
        </a:p>
      </dgm:t>
    </dgm:pt>
    <dgm:pt modelId="{51D305A1-4B92-480D-9782-8A074C8DD43F}">
      <dgm:prSet custT="1"/>
      <dgm:spPr/>
      <dgm:t>
        <a:bodyPr/>
        <a:lstStyle/>
        <a:p>
          <a:pPr rtl="0"/>
          <a:r>
            <a:rPr lang="ru-RU" sz="1800" dirty="0" smtClean="0"/>
            <a:t>Под </a:t>
          </a:r>
          <a:r>
            <a:rPr lang="ru-RU" sz="2000" b="1" dirty="0" smtClean="0"/>
            <a:t>актуальной одарённостью </a:t>
          </a:r>
          <a:r>
            <a:rPr lang="ru-RU" sz="1800" dirty="0" smtClean="0"/>
            <a:t>понимают:</a:t>
          </a:r>
          <a:endParaRPr lang="ru-RU" sz="1800" dirty="0"/>
        </a:p>
      </dgm:t>
    </dgm:pt>
    <dgm:pt modelId="{F07FD7B0-5E44-4D1F-B684-6ED54866AAF2}" type="parTrans" cxnId="{2F70FA8B-5133-42E4-9C78-0F1659454E75}">
      <dgm:prSet/>
      <dgm:spPr/>
      <dgm:t>
        <a:bodyPr/>
        <a:lstStyle/>
        <a:p>
          <a:endParaRPr lang="ru-RU"/>
        </a:p>
      </dgm:t>
    </dgm:pt>
    <dgm:pt modelId="{09816806-2F63-472F-99E7-73EE53AACF58}" type="sibTrans" cxnId="{2F70FA8B-5133-42E4-9C78-0F1659454E75}">
      <dgm:prSet/>
      <dgm:spPr/>
      <dgm:t>
        <a:bodyPr/>
        <a:lstStyle/>
        <a:p>
          <a:endParaRPr lang="ru-RU"/>
        </a:p>
      </dgm:t>
    </dgm:pt>
    <dgm:pt modelId="{181B281C-19B7-40A2-A6E2-DCD261AB774C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«…психологическую характеристику ребенка с такими наличными (уже достигнутыми) показателями психического развития, которые проявляются в более высоком уровне выполнения деятельности в конкретной предметной области по сравнению с возрастной и социальной нормами».</a:t>
          </a:r>
          <a:endParaRPr lang="ru-RU" dirty="0">
            <a:solidFill>
              <a:schemeClr val="tx1"/>
            </a:solidFill>
          </a:endParaRPr>
        </a:p>
      </dgm:t>
    </dgm:pt>
    <dgm:pt modelId="{CDFEFDFE-B9F3-47A0-BD58-DEDDCA873273}" type="parTrans" cxnId="{9018D6EF-089D-4B1B-93B9-BFF8BA440CA7}">
      <dgm:prSet/>
      <dgm:spPr/>
      <dgm:t>
        <a:bodyPr/>
        <a:lstStyle/>
        <a:p>
          <a:endParaRPr lang="ru-RU"/>
        </a:p>
      </dgm:t>
    </dgm:pt>
    <dgm:pt modelId="{4ABF9056-57D4-4175-9628-2A66D62E015A}" type="sibTrans" cxnId="{9018D6EF-089D-4B1B-93B9-BFF8BA440CA7}">
      <dgm:prSet/>
      <dgm:spPr/>
      <dgm:t>
        <a:bodyPr/>
        <a:lstStyle/>
        <a:p>
          <a:endParaRPr lang="ru-RU"/>
        </a:p>
      </dgm:t>
    </dgm:pt>
    <dgm:pt modelId="{A34217AC-B32C-4331-8A91-2AF36BFFB878}" type="pres">
      <dgm:prSet presAssocID="{2EC197D1-C658-4B44-BAE5-76996D936AC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F2A509-02C0-4837-BC6F-9C7D92D7BF2E}" type="pres">
      <dgm:prSet presAssocID="{51D305A1-4B92-480D-9782-8A074C8DD43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4D324-26F2-4CD6-9A3D-6CAD398A2C7F}" type="pres">
      <dgm:prSet presAssocID="{09816806-2F63-472F-99E7-73EE53AACF58}" presName="sibTrans" presStyleLbl="sibTrans2D1" presStyleIdx="0" presStyleCnt="1"/>
      <dgm:spPr/>
      <dgm:t>
        <a:bodyPr/>
        <a:lstStyle/>
        <a:p>
          <a:endParaRPr lang="ru-RU"/>
        </a:p>
      </dgm:t>
    </dgm:pt>
    <dgm:pt modelId="{CE31C3E6-5118-492C-9843-06BC88CFFD44}" type="pres">
      <dgm:prSet presAssocID="{09816806-2F63-472F-99E7-73EE53AACF58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07B4B5D9-BFA1-4422-98BD-98A29AE8911F}" type="pres">
      <dgm:prSet presAssocID="{181B281C-19B7-40A2-A6E2-DCD261AB774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55E685-31F5-4B73-9E53-8B710C388B7A}" type="presOf" srcId="{09816806-2F63-472F-99E7-73EE53AACF58}" destId="{CE31C3E6-5118-492C-9843-06BC88CFFD44}" srcOrd="1" destOrd="0" presId="urn:microsoft.com/office/officeart/2005/8/layout/process1"/>
    <dgm:cxn modelId="{5CDB1E74-718B-47BF-85D8-F8A83C7D33A6}" type="presOf" srcId="{09816806-2F63-472F-99E7-73EE53AACF58}" destId="{8634D324-26F2-4CD6-9A3D-6CAD398A2C7F}" srcOrd="0" destOrd="0" presId="urn:microsoft.com/office/officeart/2005/8/layout/process1"/>
    <dgm:cxn modelId="{F261651E-8424-40F2-A5AA-0EE688C552F6}" type="presOf" srcId="{51D305A1-4B92-480D-9782-8A074C8DD43F}" destId="{C5F2A509-02C0-4837-BC6F-9C7D92D7BF2E}" srcOrd="0" destOrd="0" presId="urn:microsoft.com/office/officeart/2005/8/layout/process1"/>
    <dgm:cxn modelId="{B50E4BB4-1DB2-48D8-AD27-6B0BAA43CC1A}" type="presOf" srcId="{181B281C-19B7-40A2-A6E2-DCD261AB774C}" destId="{07B4B5D9-BFA1-4422-98BD-98A29AE8911F}" srcOrd="0" destOrd="0" presId="urn:microsoft.com/office/officeart/2005/8/layout/process1"/>
    <dgm:cxn modelId="{9018D6EF-089D-4B1B-93B9-BFF8BA440CA7}" srcId="{2EC197D1-C658-4B44-BAE5-76996D936AC5}" destId="{181B281C-19B7-40A2-A6E2-DCD261AB774C}" srcOrd="1" destOrd="0" parTransId="{CDFEFDFE-B9F3-47A0-BD58-DEDDCA873273}" sibTransId="{4ABF9056-57D4-4175-9628-2A66D62E015A}"/>
    <dgm:cxn modelId="{2F70FA8B-5133-42E4-9C78-0F1659454E75}" srcId="{2EC197D1-C658-4B44-BAE5-76996D936AC5}" destId="{51D305A1-4B92-480D-9782-8A074C8DD43F}" srcOrd="0" destOrd="0" parTransId="{F07FD7B0-5E44-4D1F-B684-6ED54866AAF2}" sibTransId="{09816806-2F63-472F-99E7-73EE53AACF58}"/>
    <dgm:cxn modelId="{7DB61C0C-AED0-4E05-9595-D12049018EED}" type="presOf" srcId="{2EC197D1-C658-4B44-BAE5-76996D936AC5}" destId="{A34217AC-B32C-4331-8A91-2AF36BFFB878}" srcOrd="0" destOrd="0" presId="urn:microsoft.com/office/officeart/2005/8/layout/process1"/>
    <dgm:cxn modelId="{7E005A53-9F4D-4FD3-BB97-64C9ED70398A}" type="presParOf" srcId="{A34217AC-B32C-4331-8A91-2AF36BFFB878}" destId="{C5F2A509-02C0-4837-BC6F-9C7D92D7BF2E}" srcOrd="0" destOrd="0" presId="urn:microsoft.com/office/officeart/2005/8/layout/process1"/>
    <dgm:cxn modelId="{9403BF7C-54C9-4276-B135-AD14E111A2EC}" type="presParOf" srcId="{A34217AC-B32C-4331-8A91-2AF36BFFB878}" destId="{8634D324-26F2-4CD6-9A3D-6CAD398A2C7F}" srcOrd="1" destOrd="0" presId="urn:microsoft.com/office/officeart/2005/8/layout/process1"/>
    <dgm:cxn modelId="{A44FA894-4BC3-4651-BBB1-700B4C2A6BC9}" type="presParOf" srcId="{8634D324-26F2-4CD6-9A3D-6CAD398A2C7F}" destId="{CE31C3E6-5118-492C-9843-06BC88CFFD44}" srcOrd="0" destOrd="0" presId="urn:microsoft.com/office/officeart/2005/8/layout/process1"/>
    <dgm:cxn modelId="{14D92C76-7C8E-4A0F-B297-BCED0A1B7A79}" type="presParOf" srcId="{A34217AC-B32C-4331-8A91-2AF36BFFB878}" destId="{07B4B5D9-BFA1-4422-98BD-98A29AE8911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2F5ACF-8890-4F59-92C7-E204FA718C00}" type="doc">
      <dgm:prSet loTypeId="urn:microsoft.com/office/officeart/2005/8/layout/process1" loCatId="process" qsTypeId="urn:microsoft.com/office/officeart/2005/8/quickstyle/3d3" qsCatId="3D" csTypeId="urn:microsoft.com/office/officeart/2005/8/colors/accent3_3" csCatId="accent3"/>
      <dgm:spPr/>
      <dgm:t>
        <a:bodyPr/>
        <a:lstStyle/>
        <a:p>
          <a:endParaRPr lang="ru-RU"/>
        </a:p>
      </dgm:t>
    </dgm:pt>
    <dgm:pt modelId="{BA5E3E73-545E-4C27-AE1A-6E051A0B8E73}">
      <dgm:prSet custT="1"/>
      <dgm:spPr/>
      <dgm:t>
        <a:bodyPr/>
        <a:lstStyle/>
        <a:p>
          <a:pPr rtl="0"/>
          <a:r>
            <a:rPr lang="ru-RU" sz="1800" dirty="0" smtClean="0"/>
            <a:t>Под </a:t>
          </a:r>
          <a:r>
            <a:rPr lang="ru-RU" sz="2000" b="1" dirty="0" smtClean="0"/>
            <a:t>потенциальной одарённостью </a:t>
          </a:r>
          <a:r>
            <a:rPr lang="ru-RU" sz="1800" dirty="0" smtClean="0"/>
            <a:t>понимается</a:t>
          </a:r>
          <a:endParaRPr lang="ru-RU" sz="1800" dirty="0"/>
        </a:p>
      </dgm:t>
    </dgm:pt>
    <dgm:pt modelId="{BBA91B6D-C052-4AA4-9587-E87FBB88787C}" type="parTrans" cxnId="{58A7426C-365C-47FB-B2CF-C7485CFC5202}">
      <dgm:prSet/>
      <dgm:spPr/>
      <dgm:t>
        <a:bodyPr/>
        <a:lstStyle/>
        <a:p>
          <a:endParaRPr lang="ru-RU"/>
        </a:p>
      </dgm:t>
    </dgm:pt>
    <dgm:pt modelId="{919C5D0E-2A36-45AC-AF62-99371D1DF6EE}" type="sibTrans" cxnId="{58A7426C-365C-47FB-B2CF-C7485CFC5202}">
      <dgm:prSet/>
      <dgm:spPr/>
      <dgm:t>
        <a:bodyPr/>
        <a:lstStyle/>
        <a:p>
          <a:endParaRPr lang="ru-RU"/>
        </a:p>
      </dgm:t>
    </dgm:pt>
    <dgm:pt modelId="{64AD13EA-CDA5-4703-A589-37BD4C45156B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психологическая характеристика ребенка, который имеет лишь определенные психические возможности (потенциал) для высоких достижений в том или ином виде деятельности, но не может реализовать свои возможности в данный момент времени в силу их функциональной недостаточности.</a:t>
          </a:r>
          <a:endParaRPr lang="ru-RU" dirty="0">
            <a:solidFill>
              <a:schemeClr val="tx1"/>
            </a:solidFill>
          </a:endParaRPr>
        </a:p>
      </dgm:t>
    </dgm:pt>
    <dgm:pt modelId="{0C8834AC-03EE-480E-9851-4694053396CB}" type="parTrans" cxnId="{043A87C8-A1AA-436A-8129-8E5BEEADE4F6}">
      <dgm:prSet/>
      <dgm:spPr/>
      <dgm:t>
        <a:bodyPr/>
        <a:lstStyle/>
        <a:p>
          <a:endParaRPr lang="ru-RU"/>
        </a:p>
      </dgm:t>
    </dgm:pt>
    <dgm:pt modelId="{77EC6BA5-3683-49C2-AEF3-9722B3CB57FC}" type="sibTrans" cxnId="{043A87C8-A1AA-436A-8129-8E5BEEADE4F6}">
      <dgm:prSet/>
      <dgm:spPr/>
      <dgm:t>
        <a:bodyPr/>
        <a:lstStyle/>
        <a:p>
          <a:endParaRPr lang="ru-RU"/>
        </a:p>
      </dgm:t>
    </dgm:pt>
    <dgm:pt modelId="{FC6853AD-2099-4175-AFBC-AF432CE22A57}" type="pres">
      <dgm:prSet presAssocID="{272F5ACF-8890-4F59-92C7-E204FA718C0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8F8D69-2E27-481D-9BA5-02DD7EE81A6E}" type="pres">
      <dgm:prSet presAssocID="{BA5E3E73-545E-4C27-AE1A-6E051A0B8E7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F5206-445D-4C61-A6B4-F834474DEC41}" type="pres">
      <dgm:prSet presAssocID="{919C5D0E-2A36-45AC-AF62-99371D1DF6EE}" presName="sibTrans" presStyleLbl="sibTrans2D1" presStyleIdx="0" presStyleCnt="1"/>
      <dgm:spPr/>
      <dgm:t>
        <a:bodyPr/>
        <a:lstStyle/>
        <a:p>
          <a:endParaRPr lang="ru-RU"/>
        </a:p>
      </dgm:t>
    </dgm:pt>
    <dgm:pt modelId="{D29D838D-E5CF-4513-8E97-C35162FA1B4D}" type="pres">
      <dgm:prSet presAssocID="{919C5D0E-2A36-45AC-AF62-99371D1DF6EE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6C2EEFE1-1D81-4AA8-8F48-7325B7327931}" type="pres">
      <dgm:prSet presAssocID="{64AD13EA-CDA5-4703-A589-37BD4C45156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A7426C-365C-47FB-B2CF-C7485CFC5202}" srcId="{272F5ACF-8890-4F59-92C7-E204FA718C00}" destId="{BA5E3E73-545E-4C27-AE1A-6E051A0B8E73}" srcOrd="0" destOrd="0" parTransId="{BBA91B6D-C052-4AA4-9587-E87FBB88787C}" sibTransId="{919C5D0E-2A36-45AC-AF62-99371D1DF6EE}"/>
    <dgm:cxn modelId="{EAE871EC-1269-4372-B950-B394A7ED149C}" type="presOf" srcId="{919C5D0E-2A36-45AC-AF62-99371D1DF6EE}" destId="{7ADF5206-445D-4C61-A6B4-F834474DEC41}" srcOrd="0" destOrd="0" presId="urn:microsoft.com/office/officeart/2005/8/layout/process1"/>
    <dgm:cxn modelId="{7EFC463F-D3B9-48CE-B720-660C667F9C0E}" type="presOf" srcId="{272F5ACF-8890-4F59-92C7-E204FA718C00}" destId="{FC6853AD-2099-4175-AFBC-AF432CE22A57}" srcOrd="0" destOrd="0" presId="urn:microsoft.com/office/officeart/2005/8/layout/process1"/>
    <dgm:cxn modelId="{043A87C8-A1AA-436A-8129-8E5BEEADE4F6}" srcId="{272F5ACF-8890-4F59-92C7-E204FA718C00}" destId="{64AD13EA-CDA5-4703-A589-37BD4C45156B}" srcOrd="1" destOrd="0" parTransId="{0C8834AC-03EE-480E-9851-4694053396CB}" sibTransId="{77EC6BA5-3683-49C2-AEF3-9722B3CB57FC}"/>
    <dgm:cxn modelId="{86802C24-11EA-4816-9001-37D92E09E867}" type="presOf" srcId="{919C5D0E-2A36-45AC-AF62-99371D1DF6EE}" destId="{D29D838D-E5CF-4513-8E97-C35162FA1B4D}" srcOrd="1" destOrd="0" presId="urn:microsoft.com/office/officeart/2005/8/layout/process1"/>
    <dgm:cxn modelId="{D0C9222E-C9C7-4136-842D-77A8FB5F0C7C}" type="presOf" srcId="{BA5E3E73-545E-4C27-AE1A-6E051A0B8E73}" destId="{488F8D69-2E27-481D-9BA5-02DD7EE81A6E}" srcOrd="0" destOrd="0" presId="urn:microsoft.com/office/officeart/2005/8/layout/process1"/>
    <dgm:cxn modelId="{6F8A47DC-8C95-4410-BFF2-D5A2E3921541}" type="presOf" srcId="{64AD13EA-CDA5-4703-A589-37BD4C45156B}" destId="{6C2EEFE1-1D81-4AA8-8F48-7325B7327931}" srcOrd="0" destOrd="0" presId="urn:microsoft.com/office/officeart/2005/8/layout/process1"/>
    <dgm:cxn modelId="{1026B04B-B344-412B-BD02-8FF62FA68D03}" type="presParOf" srcId="{FC6853AD-2099-4175-AFBC-AF432CE22A57}" destId="{488F8D69-2E27-481D-9BA5-02DD7EE81A6E}" srcOrd="0" destOrd="0" presId="urn:microsoft.com/office/officeart/2005/8/layout/process1"/>
    <dgm:cxn modelId="{DFBB59DB-1D06-4F74-9DFE-C418378AE5B0}" type="presParOf" srcId="{FC6853AD-2099-4175-AFBC-AF432CE22A57}" destId="{7ADF5206-445D-4C61-A6B4-F834474DEC41}" srcOrd="1" destOrd="0" presId="urn:microsoft.com/office/officeart/2005/8/layout/process1"/>
    <dgm:cxn modelId="{B21D9874-A7A9-4240-92EF-F4FACEFA0F0E}" type="presParOf" srcId="{7ADF5206-445D-4C61-A6B4-F834474DEC41}" destId="{D29D838D-E5CF-4513-8E97-C35162FA1B4D}" srcOrd="0" destOrd="0" presId="urn:microsoft.com/office/officeart/2005/8/layout/process1"/>
    <dgm:cxn modelId="{C9458F64-1ED0-4636-8484-E8C8887A702E}" type="presParOf" srcId="{FC6853AD-2099-4175-AFBC-AF432CE22A57}" destId="{6C2EEFE1-1D81-4AA8-8F48-7325B732793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FDA1C6-3564-42B5-B2A0-E2EC2EA67550}" type="doc">
      <dgm:prSet loTypeId="urn:microsoft.com/office/officeart/2005/8/layout/process4" loCatId="process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32F2EE1-FFCC-4CB6-AB8C-298454BC754A}">
      <dgm:prSet/>
      <dgm:spPr/>
      <dgm:t>
        <a:bodyPr/>
        <a:lstStyle/>
        <a:p>
          <a:pPr rtl="0"/>
          <a:r>
            <a:rPr lang="ru-RU" b="1" dirty="0" smtClean="0"/>
            <a:t>опережением в овладении знаний и их прочным усвоением;</a:t>
          </a:r>
          <a:endParaRPr lang="ru-RU" b="1" dirty="0"/>
        </a:p>
      </dgm:t>
    </dgm:pt>
    <dgm:pt modelId="{BBE18C11-0A34-4E64-A9C0-AF229A29947D}" type="parTrans" cxnId="{9EA6D20B-10B9-44EB-B09F-99ABBFC81C3A}">
      <dgm:prSet/>
      <dgm:spPr/>
      <dgm:t>
        <a:bodyPr/>
        <a:lstStyle/>
        <a:p>
          <a:endParaRPr lang="ru-RU"/>
        </a:p>
      </dgm:t>
    </dgm:pt>
    <dgm:pt modelId="{96E7D8E8-4AAA-419D-AAA3-2D9145C7A8B5}" type="sibTrans" cxnId="{9EA6D20B-10B9-44EB-B09F-99ABBFC81C3A}">
      <dgm:prSet/>
      <dgm:spPr/>
      <dgm:t>
        <a:bodyPr/>
        <a:lstStyle/>
        <a:p>
          <a:endParaRPr lang="ru-RU"/>
        </a:p>
      </dgm:t>
    </dgm:pt>
    <dgm:pt modelId="{C20CB99D-B96C-478C-A559-5F4AC8684E81}">
      <dgm:prSet/>
      <dgm:spPr/>
      <dgm:t>
        <a:bodyPr/>
        <a:lstStyle/>
        <a:p>
          <a:pPr rtl="0"/>
          <a:r>
            <a:rPr lang="ru-RU" b="1" dirty="0" smtClean="0"/>
            <a:t>любознательностью (</a:t>
          </a:r>
          <a:r>
            <a:rPr lang="ru-RU" b="0" dirty="0" smtClean="0"/>
            <a:t>они в большом количестве задают необычные, а иногда и сложные для данного возраста вопросы</a:t>
          </a:r>
          <a:r>
            <a:rPr lang="ru-RU" b="1" dirty="0" smtClean="0"/>
            <a:t>);</a:t>
          </a:r>
          <a:endParaRPr lang="ru-RU" b="1" dirty="0"/>
        </a:p>
      </dgm:t>
    </dgm:pt>
    <dgm:pt modelId="{35DE573D-E554-4373-96E8-7EAED65FC99E}" type="parTrans" cxnId="{1E20FFFB-90AA-4B2D-A441-28BF8CB0AF33}">
      <dgm:prSet/>
      <dgm:spPr/>
      <dgm:t>
        <a:bodyPr/>
        <a:lstStyle/>
        <a:p>
          <a:endParaRPr lang="ru-RU"/>
        </a:p>
      </dgm:t>
    </dgm:pt>
    <dgm:pt modelId="{B44F3D09-3538-4190-B077-B8DCE6884C79}" type="sibTrans" cxnId="{1E20FFFB-90AA-4B2D-A441-28BF8CB0AF33}">
      <dgm:prSet/>
      <dgm:spPr/>
      <dgm:t>
        <a:bodyPr/>
        <a:lstStyle/>
        <a:p>
          <a:endParaRPr lang="ru-RU"/>
        </a:p>
      </dgm:t>
    </dgm:pt>
    <dgm:pt modelId="{DB4340EB-B06F-4202-A526-37930D1063D7}">
      <dgm:prSet/>
      <dgm:spPr/>
      <dgm:t>
        <a:bodyPr/>
        <a:lstStyle/>
        <a:p>
          <a:pPr rtl="0"/>
          <a:r>
            <a:rPr lang="ru-RU" b="1" dirty="0" smtClean="0"/>
            <a:t>демонстрацией окружающим независимости, индивидуализма, желанием выполнять самостоятельно сложные задания;</a:t>
          </a:r>
          <a:endParaRPr lang="ru-RU" b="1" dirty="0"/>
        </a:p>
      </dgm:t>
    </dgm:pt>
    <dgm:pt modelId="{B657718E-05E5-495B-8874-9A5AE927CA8C}" type="parTrans" cxnId="{6E38C71D-4FF6-4797-9D7F-8CDA0A3EDF7D}">
      <dgm:prSet/>
      <dgm:spPr/>
      <dgm:t>
        <a:bodyPr/>
        <a:lstStyle/>
        <a:p>
          <a:endParaRPr lang="ru-RU"/>
        </a:p>
      </dgm:t>
    </dgm:pt>
    <dgm:pt modelId="{051D1459-0EAB-4599-86A3-126E983B688C}" type="sibTrans" cxnId="{6E38C71D-4FF6-4797-9D7F-8CDA0A3EDF7D}">
      <dgm:prSet/>
      <dgm:spPr/>
      <dgm:t>
        <a:bodyPr/>
        <a:lstStyle/>
        <a:p>
          <a:endParaRPr lang="ru-RU"/>
        </a:p>
      </dgm:t>
    </dgm:pt>
    <dgm:pt modelId="{07B97F26-2601-4497-AA92-1C9586C71D80}">
      <dgm:prSet/>
      <dgm:spPr/>
      <dgm:t>
        <a:bodyPr/>
        <a:lstStyle/>
        <a:p>
          <a:pPr rtl="0"/>
          <a:r>
            <a:rPr lang="ru-RU" b="1" dirty="0" smtClean="0"/>
            <a:t>стремлением контактировать с более взрослыми сверстниками и взрослыми людьми;</a:t>
          </a:r>
          <a:endParaRPr lang="ru-RU" b="1" dirty="0"/>
        </a:p>
      </dgm:t>
    </dgm:pt>
    <dgm:pt modelId="{16408173-EFCC-4C60-9255-8FF884CD239B}" type="parTrans" cxnId="{52D73231-057B-41A1-BFFE-2E403355300A}">
      <dgm:prSet/>
      <dgm:spPr/>
      <dgm:t>
        <a:bodyPr/>
        <a:lstStyle/>
        <a:p>
          <a:endParaRPr lang="ru-RU"/>
        </a:p>
      </dgm:t>
    </dgm:pt>
    <dgm:pt modelId="{9F2D53CD-4804-451C-A0F6-FFE8D3B98D29}" type="sibTrans" cxnId="{52D73231-057B-41A1-BFFE-2E403355300A}">
      <dgm:prSet/>
      <dgm:spPr/>
      <dgm:t>
        <a:bodyPr/>
        <a:lstStyle/>
        <a:p>
          <a:endParaRPr lang="ru-RU"/>
        </a:p>
      </dgm:t>
    </dgm:pt>
    <dgm:pt modelId="{0731E89D-59D2-4454-A3ED-18CDF8C91FB1}">
      <dgm:prSet/>
      <dgm:spPr/>
      <dgm:t>
        <a:bodyPr/>
        <a:lstStyle/>
        <a:p>
          <a:pPr rtl="0"/>
          <a:r>
            <a:rPr lang="ru-RU" b="1" dirty="0" smtClean="0"/>
            <a:t>ответы и рассуждения отличаются неожиданными, нестандартными, более сложными, чем ожидает учитель, выводами, аргументами, умозаключениями;</a:t>
          </a:r>
          <a:endParaRPr lang="ru-RU" b="1" dirty="0"/>
        </a:p>
      </dgm:t>
    </dgm:pt>
    <dgm:pt modelId="{D93DC70D-ABEB-425A-A4A9-3D93B186E49D}" type="parTrans" cxnId="{4903A44B-ED59-4326-94AD-58F3FF26CD68}">
      <dgm:prSet/>
      <dgm:spPr/>
      <dgm:t>
        <a:bodyPr/>
        <a:lstStyle/>
        <a:p>
          <a:endParaRPr lang="ru-RU"/>
        </a:p>
      </dgm:t>
    </dgm:pt>
    <dgm:pt modelId="{F5E6F5C7-1822-42C2-BB1D-749B5C29653E}" type="sibTrans" cxnId="{4903A44B-ED59-4326-94AD-58F3FF26CD68}">
      <dgm:prSet/>
      <dgm:spPr/>
      <dgm:t>
        <a:bodyPr/>
        <a:lstStyle/>
        <a:p>
          <a:endParaRPr lang="ru-RU"/>
        </a:p>
      </dgm:t>
    </dgm:pt>
    <dgm:pt modelId="{A30FF6FD-54A4-4DCD-B7BF-D4CA7260454E}">
      <dgm:prSet/>
      <dgm:spPr/>
      <dgm:t>
        <a:bodyPr/>
        <a:lstStyle/>
        <a:p>
          <a:pPr rtl="0"/>
          <a:r>
            <a:rPr lang="ru-RU" b="1" dirty="0" smtClean="0"/>
            <a:t>многие из них имеют прочную, ёмкую память.</a:t>
          </a:r>
          <a:endParaRPr lang="ru-RU" b="1" dirty="0"/>
        </a:p>
      </dgm:t>
    </dgm:pt>
    <dgm:pt modelId="{39A3A311-C567-481D-80E1-2046F96D112B}" type="parTrans" cxnId="{619C7E57-3CFB-4395-B1BE-45321DA0902E}">
      <dgm:prSet/>
      <dgm:spPr/>
      <dgm:t>
        <a:bodyPr/>
        <a:lstStyle/>
        <a:p>
          <a:endParaRPr lang="ru-RU"/>
        </a:p>
      </dgm:t>
    </dgm:pt>
    <dgm:pt modelId="{A323C604-C39F-4210-89B6-CE9226D13120}" type="sibTrans" cxnId="{619C7E57-3CFB-4395-B1BE-45321DA0902E}">
      <dgm:prSet/>
      <dgm:spPr/>
      <dgm:t>
        <a:bodyPr/>
        <a:lstStyle/>
        <a:p>
          <a:endParaRPr lang="ru-RU"/>
        </a:p>
      </dgm:t>
    </dgm:pt>
    <dgm:pt modelId="{60A7F31F-169E-4439-94FC-965D9CE4248B}" type="pres">
      <dgm:prSet presAssocID="{6DFDA1C6-3564-42B5-B2A0-E2EC2EA675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5762D6-B71F-45DD-8DDA-3CEE7F7205E0}" type="pres">
      <dgm:prSet presAssocID="{A30FF6FD-54A4-4DCD-B7BF-D4CA7260454E}" presName="boxAndChildren" presStyleCnt="0"/>
      <dgm:spPr/>
    </dgm:pt>
    <dgm:pt modelId="{05DCA63B-F9CC-4D12-A0FC-6611E2D8D8DC}" type="pres">
      <dgm:prSet presAssocID="{A30FF6FD-54A4-4DCD-B7BF-D4CA7260454E}" presName="parentTextBox" presStyleLbl="node1" presStyleIdx="0" presStyleCnt="6"/>
      <dgm:spPr/>
      <dgm:t>
        <a:bodyPr/>
        <a:lstStyle/>
        <a:p>
          <a:endParaRPr lang="ru-RU"/>
        </a:p>
      </dgm:t>
    </dgm:pt>
    <dgm:pt modelId="{F527FE9A-FB6F-4A25-84B8-7DA53FB5C06E}" type="pres">
      <dgm:prSet presAssocID="{F5E6F5C7-1822-42C2-BB1D-749B5C29653E}" presName="sp" presStyleCnt="0"/>
      <dgm:spPr/>
    </dgm:pt>
    <dgm:pt modelId="{2F974BF4-19AC-4FE5-9D13-8517685DBEBF}" type="pres">
      <dgm:prSet presAssocID="{0731E89D-59D2-4454-A3ED-18CDF8C91FB1}" presName="arrowAndChildren" presStyleCnt="0"/>
      <dgm:spPr/>
    </dgm:pt>
    <dgm:pt modelId="{39F625B5-4A16-490A-A971-06508BC2B54C}" type="pres">
      <dgm:prSet presAssocID="{0731E89D-59D2-4454-A3ED-18CDF8C91FB1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6B1A4DAC-1C72-4FF9-BD0A-23C03991E16E}" type="pres">
      <dgm:prSet presAssocID="{9F2D53CD-4804-451C-A0F6-FFE8D3B98D29}" presName="sp" presStyleCnt="0"/>
      <dgm:spPr/>
    </dgm:pt>
    <dgm:pt modelId="{BBFC83B9-0F31-4FF2-B4A0-3F29EE631F44}" type="pres">
      <dgm:prSet presAssocID="{07B97F26-2601-4497-AA92-1C9586C71D80}" presName="arrowAndChildren" presStyleCnt="0"/>
      <dgm:spPr/>
    </dgm:pt>
    <dgm:pt modelId="{35BC1DB3-5920-46FD-9C0C-F11331E0CDE1}" type="pres">
      <dgm:prSet presAssocID="{07B97F26-2601-4497-AA92-1C9586C71D80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9992C178-2EED-495C-B16F-B9D8EC9F8B45}" type="pres">
      <dgm:prSet presAssocID="{051D1459-0EAB-4599-86A3-126E983B688C}" presName="sp" presStyleCnt="0"/>
      <dgm:spPr/>
    </dgm:pt>
    <dgm:pt modelId="{2E360ED2-8245-419C-BAFD-68C2C561E083}" type="pres">
      <dgm:prSet presAssocID="{DB4340EB-B06F-4202-A526-37930D1063D7}" presName="arrowAndChildren" presStyleCnt="0"/>
      <dgm:spPr/>
    </dgm:pt>
    <dgm:pt modelId="{B0B956BB-9860-4BCC-A19F-7890DA47901D}" type="pres">
      <dgm:prSet presAssocID="{DB4340EB-B06F-4202-A526-37930D1063D7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3BCC426E-2FF8-43D4-9C99-CC5FFC0BACB1}" type="pres">
      <dgm:prSet presAssocID="{B44F3D09-3538-4190-B077-B8DCE6884C79}" presName="sp" presStyleCnt="0"/>
      <dgm:spPr/>
    </dgm:pt>
    <dgm:pt modelId="{47709EE3-B2C3-4211-BB6C-0A4ECB969675}" type="pres">
      <dgm:prSet presAssocID="{C20CB99D-B96C-478C-A559-5F4AC8684E81}" presName="arrowAndChildren" presStyleCnt="0"/>
      <dgm:spPr/>
    </dgm:pt>
    <dgm:pt modelId="{42B258E7-89E5-40F6-A37A-04A7F3C68E81}" type="pres">
      <dgm:prSet presAssocID="{C20CB99D-B96C-478C-A559-5F4AC8684E81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C983EE8D-17F0-4F0E-8220-D79C898B7FC5}" type="pres">
      <dgm:prSet presAssocID="{96E7D8E8-4AAA-419D-AAA3-2D9145C7A8B5}" presName="sp" presStyleCnt="0"/>
      <dgm:spPr/>
    </dgm:pt>
    <dgm:pt modelId="{34122425-7775-4618-96F9-FFC7B47C9911}" type="pres">
      <dgm:prSet presAssocID="{132F2EE1-FFCC-4CB6-AB8C-298454BC754A}" presName="arrowAndChildren" presStyleCnt="0"/>
      <dgm:spPr/>
    </dgm:pt>
    <dgm:pt modelId="{F03C94E8-FEB9-407E-8717-33260AB81356}" type="pres">
      <dgm:prSet presAssocID="{132F2EE1-FFCC-4CB6-AB8C-298454BC754A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6E38C71D-4FF6-4797-9D7F-8CDA0A3EDF7D}" srcId="{6DFDA1C6-3564-42B5-B2A0-E2EC2EA67550}" destId="{DB4340EB-B06F-4202-A526-37930D1063D7}" srcOrd="2" destOrd="0" parTransId="{B657718E-05E5-495B-8874-9A5AE927CA8C}" sibTransId="{051D1459-0EAB-4599-86A3-126E983B688C}"/>
    <dgm:cxn modelId="{FDDF9CA5-344E-492D-93D6-88B569F81B63}" type="presOf" srcId="{0731E89D-59D2-4454-A3ED-18CDF8C91FB1}" destId="{39F625B5-4A16-490A-A971-06508BC2B54C}" srcOrd="0" destOrd="0" presId="urn:microsoft.com/office/officeart/2005/8/layout/process4"/>
    <dgm:cxn modelId="{1E20FFFB-90AA-4B2D-A441-28BF8CB0AF33}" srcId="{6DFDA1C6-3564-42B5-B2A0-E2EC2EA67550}" destId="{C20CB99D-B96C-478C-A559-5F4AC8684E81}" srcOrd="1" destOrd="0" parTransId="{35DE573D-E554-4373-96E8-7EAED65FC99E}" sibTransId="{B44F3D09-3538-4190-B077-B8DCE6884C79}"/>
    <dgm:cxn modelId="{8F2B3EAB-286B-4A42-8D4B-AD9B1CCFCB67}" type="presOf" srcId="{07B97F26-2601-4497-AA92-1C9586C71D80}" destId="{35BC1DB3-5920-46FD-9C0C-F11331E0CDE1}" srcOrd="0" destOrd="0" presId="urn:microsoft.com/office/officeart/2005/8/layout/process4"/>
    <dgm:cxn modelId="{9EA6D20B-10B9-44EB-B09F-99ABBFC81C3A}" srcId="{6DFDA1C6-3564-42B5-B2A0-E2EC2EA67550}" destId="{132F2EE1-FFCC-4CB6-AB8C-298454BC754A}" srcOrd="0" destOrd="0" parTransId="{BBE18C11-0A34-4E64-A9C0-AF229A29947D}" sibTransId="{96E7D8E8-4AAA-419D-AAA3-2D9145C7A8B5}"/>
    <dgm:cxn modelId="{27913980-7E99-46DD-901D-B3A569B49D7D}" type="presOf" srcId="{A30FF6FD-54A4-4DCD-B7BF-D4CA7260454E}" destId="{05DCA63B-F9CC-4D12-A0FC-6611E2D8D8DC}" srcOrd="0" destOrd="0" presId="urn:microsoft.com/office/officeart/2005/8/layout/process4"/>
    <dgm:cxn modelId="{52D73231-057B-41A1-BFFE-2E403355300A}" srcId="{6DFDA1C6-3564-42B5-B2A0-E2EC2EA67550}" destId="{07B97F26-2601-4497-AA92-1C9586C71D80}" srcOrd="3" destOrd="0" parTransId="{16408173-EFCC-4C60-9255-8FF884CD239B}" sibTransId="{9F2D53CD-4804-451C-A0F6-FFE8D3B98D29}"/>
    <dgm:cxn modelId="{619C7E57-3CFB-4395-B1BE-45321DA0902E}" srcId="{6DFDA1C6-3564-42B5-B2A0-E2EC2EA67550}" destId="{A30FF6FD-54A4-4DCD-B7BF-D4CA7260454E}" srcOrd="5" destOrd="0" parTransId="{39A3A311-C567-481D-80E1-2046F96D112B}" sibTransId="{A323C604-C39F-4210-89B6-CE9226D13120}"/>
    <dgm:cxn modelId="{4903A44B-ED59-4326-94AD-58F3FF26CD68}" srcId="{6DFDA1C6-3564-42B5-B2A0-E2EC2EA67550}" destId="{0731E89D-59D2-4454-A3ED-18CDF8C91FB1}" srcOrd="4" destOrd="0" parTransId="{D93DC70D-ABEB-425A-A4A9-3D93B186E49D}" sibTransId="{F5E6F5C7-1822-42C2-BB1D-749B5C29653E}"/>
    <dgm:cxn modelId="{8D1D0F2E-D00E-4C98-8BFE-28447C896B7B}" type="presOf" srcId="{6DFDA1C6-3564-42B5-B2A0-E2EC2EA67550}" destId="{60A7F31F-169E-4439-94FC-965D9CE4248B}" srcOrd="0" destOrd="0" presId="urn:microsoft.com/office/officeart/2005/8/layout/process4"/>
    <dgm:cxn modelId="{72470FDD-C1FA-49D7-893D-581987FDA69A}" type="presOf" srcId="{132F2EE1-FFCC-4CB6-AB8C-298454BC754A}" destId="{F03C94E8-FEB9-407E-8717-33260AB81356}" srcOrd="0" destOrd="0" presId="urn:microsoft.com/office/officeart/2005/8/layout/process4"/>
    <dgm:cxn modelId="{5BD642AA-B471-4A1D-AC86-72EF2AB8E51A}" type="presOf" srcId="{DB4340EB-B06F-4202-A526-37930D1063D7}" destId="{B0B956BB-9860-4BCC-A19F-7890DA47901D}" srcOrd="0" destOrd="0" presId="urn:microsoft.com/office/officeart/2005/8/layout/process4"/>
    <dgm:cxn modelId="{F40C7B51-F87A-4A49-A754-FD26D9864240}" type="presOf" srcId="{C20CB99D-B96C-478C-A559-5F4AC8684E81}" destId="{42B258E7-89E5-40F6-A37A-04A7F3C68E81}" srcOrd="0" destOrd="0" presId="urn:microsoft.com/office/officeart/2005/8/layout/process4"/>
    <dgm:cxn modelId="{2B006F17-5E9A-483E-8B9F-3C617916EEE9}" type="presParOf" srcId="{60A7F31F-169E-4439-94FC-965D9CE4248B}" destId="{EA5762D6-B71F-45DD-8DDA-3CEE7F7205E0}" srcOrd="0" destOrd="0" presId="urn:microsoft.com/office/officeart/2005/8/layout/process4"/>
    <dgm:cxn modelId="{1CA34F27-6FBF-470F-91DB-91873E787D03}" type="presParOf" srcId="{EA5762D6-B71F-45DD-8DDA-3CEE7F7205E0}" destId="{05DCA63B-F9CC-4D12-A0FC-6611E2D8D8DC}" srcOrd="0" destOrd="0" presId="urn:microsoft.com/office/officeart/2005/8/layout/process4"/>
    <dgm:cxn modelId="{F38BA97B-6C4C-486F-89AA-A4FC4C423DCD}" type="presParOf" srcId="{60A7F31F-169E-4439-94FC-965D9CE4248B}" destId="{F527FE9A-FB6F-4A25-84B8-7DA53FB5C06E}" srcOrd="1" destOrd="0" presId="urn:microsoft.com/office/officeart/2005/8/layout/process4"/>
    <dgm:cxn modelId="{6C58AC95-2FFE-4F23-BDB4-33C55EF3AD8C}" type="presParOf" srcId="{60A7F31F-169E-4439-94FC-965D9CE4248B}" destId="{2F974BF4-19AC-4FE5-9D13-8517685DBEBF}" srcOrd="2" destOrd="0" presId="urn:microsoft.com/office/officeart/2005/8/layout/process4"/>
    <dgm:cxn modelId="{0A55EC16-FF9C-4D07-A345-03002651B3AA}" type="presParOf" srcId="{2F974BF4-19AC-4FE5-9D13-8517685DBEBF}" destId="{39F625B5-4A16-490A-A971-06508BC2B54C}" srcOrd="0" destOrd="0" presId="urn:microsoft.com/office/officeart/2005/8/layout/process4"/>
    <dgm:cxn modelId="{81459B10-F8C6-4C89-933B-5162BDB3021F}" type="presParOf" srcId="{60A7F31F-169E-4439-94FC-965D9CE4248B}" destId="{6B1A4DAC-1C72-4FF9-BD0A-23C03991E16E}" srcOrd="3" destOrd="0" presId="urn:microsoft.com/office/officeart/2005/8/layout/process4"/>
    <dgm:cxn modelId="{1EE2C726-66B6-4C29-B9BF-EE499A15B670}" type="presParOf" srcId="{60A7F31F-169E-4439-94FC-965D9CE4248B}" destId="{BBFC83B9-0F31-4FF2-B4A0-3F29EE631F44}" srcOrd="4" destOrd="0" presId="urn:microsoft.com/office/officeart/2005/8/layout/process4"/>
    <dgm:cxn modelId="{E0EA2FEF-849B-475F-9D3F-28EB5DD206E5}" type="presParOf" srcId="{BBFC83B9-0F31-4FF2-B4A0-3F29EE631F44}" destId="{35BC1DB3-5920-46FD-9C0C-F11331E0CDE1}" srcOrd="0" destOrd="0" presId="urn:microsoft.com/office/officeart/2005/8/layout/process4"/>
    <dgm:cxn modelId="{118727E7-0ED8-403A-AF7E-75DD77F42EF2}" type="presParOf" srcId="{60A7F31F-169E-4439-94FC-965D9CE4248B}" destId="{9992C178-2EED-495C-B16F-B9D8EC9F8B45}" srcOrd="5" destOrd="0" presId="urn:microsoft.com/office/officeart/2005/8/layout/process4"/>
    <dgm:cxn modelId="{414107BB-78B7-41B0-8A8B-8EBFBD5517F6}" type="presParOf" srcId="{60A7F31F-169E-4439-94FC-965D9CE4248B}" destId="{2E360ED2-8245-419C-BAFD-68C2C561E083}" srcOrd="6" destOrd="0" presId="urn:microsoft.com/office/officeart/2005/8/layout/process4"/>
    <dgm:cxn modelId="{B8F7506F-ABB3-44A8-B788-57A0529762FB}" type="presParOf" srcId="{2E360ED2-8245-419C-BAFD-68C2C561E083}" destId="{B0B956BB-9860-4BCC-A19F-7890DA47901D}" srcOrd="0" destOrd="0" presId="urn:microsoft.com/office/officeart/2005/8/layout/process4"/>
    <dgm:cxn modelId="{2EA8DEE4-C1B1-4C27-B65F-2CA41E0F5DCC}" type="presParOf" srcId="{60A7F31F-169E-4439-94FC-965D9CE4248B}" destId="{3BCC426E-2FF8-43D4-9C99-CC5FFC0BACB1}" srcOrd="7" destOrd="0" presId="urn:microsoft.com/office/officeart/2005/8/layout/process4"/>
    <dgm:cxn modelId="{FD4344A8-CACB-4482-B7F0-E6020BBFBB08}" type="presParOf" srcId="{60A7F31F-169E-4439-94FC-965D9CE4248B}" destId="{47709EE3-B2C3-4211-BB6C-0A4ECB969675}" srcOrd="8" destOrd="0" presId="urn:microsoft.com/office/officeart/2005/8/layout/process4"/>
    <dgm:cxn modelId="{83833643-77E9-4472-B957-048FC11B598D}" type="presParOf" srcId="{47709EE3-B2C3-4211-BB6C-0A4ECB969675}" destId="{42B258E7-89E5-40F6-A37A-04A7F3C68E81}" srcOrd="0" destOrd="0" presId="urn:microsoft.com/office/officeart/2005/8/layout/process4"/>
    <dgm:cxn modelId="{5F026006-0D71-4E27-A67E-0A7D1498923E}" type="presParOf" srcId="{60A7F31F-169E-4439-94FC-965D9CE4248B}" destId="{C983EE8D-17F0-4F0E-8220-D79C898B7FC5}" srcOrd="9" destOrd="0" presId="urn:microsoft.com/office/officeart/2005/8/layout/process4"/>
    <dgm:cxn modelId="{4BB5CC70-C371-49FD-B9F8-A962D6CD3F31}" type="presParOf" srcId="{60A7F31F-169E-4439-94FC-965D9CE4248B}" destId="{34122425-7775-4618-96F9-FFC7B47C9911}" srcOrd="10" destOrd="0" presId="urn:microsoft.com/office/officeart/2005/8/layout/process4"/>
    <dgm:cxn modelId="{07F21548-CA45-453C-9B6B-5E876DE4904D}" type="presParOf" srcId="{34122425-7775-4618-96F9-FFC7B47C9911}" destId="{F03C94E8-FEB9-407E-8717-33260AB8135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8EDA888-93BE-49B4-A7C0-B35ABAD3FC63}" type="doc">
      <dgm:prSet loTypeId="urn:microsoft.com/office/officeart/2009/3/layout/StepUpProcess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3368ED7-4607-4882-86D4-04208F157B40}">
      <dgm:prSet custT="1"/>
      <dgm:spPr/>
      <dgm:t>
        <a:bodyPr/>
        <a:lstStyle/>
        <a:p>
          <a:pPr rtl="0"/>
          <a:r>
            <a:rPr lang="ru-RU" sz="1600" dirty="0" smtClean="0"/>
            <a:t>трудные семейные обстоятельства</a:t>
          </a:r>
          <a:endParaRPr lang="ru-RU" sz="1600" dirty="0"/>
        </a:p>
      </dgm:t>
    </dgm:pt>
    <dgm:pt modelId="{11AB9121-B197-428C-846B-DD475ECC0088}" type="parTrans" cxnId="{B9F14ACA-F005-4D46-82D0-C5E391817F67}">
      <dgm:prSet/>
      <dgm:spPr/>
      <dgm:t>
        <a:bodyPr/>
        <a:lstStyle/>
        <a:p>
          <a:endParaRPr lang="ru-RU"/>
        </a:p>
      </dgm:t>
    </dgm:pt>
    <dgm:pt modelId="{9F6ABF4E-A1AB-4417-842A-03CC9D8562B6}" type="sibTrans" cxnId="{B9F14ACA-F005-4D46-82D0-C5E391817F67}">
      <dgm:prSet/>
      <dgm:spPr/>
      <dgm:t>
        <a:bodyPr/>
        <a:lstStyle/>
        <a:p>
          <a:endParaRPr lang="ru-RU"/>
        </a:p>
      </dgm:t>
    </dgm:pt>
    <dgm:pt modelId="{2DB908C7-03AE-4D2F-A7E3-AC869ADF878A}">
      <dgm:prSet custT="1"/>
      <dgm:spPr/>
      <dgm:t>
        <a:bodyPr/>
        <a:lstStyle/>
        <a:p>
          <a:pPr rtl="0"/>
          <a:r>
            <a:rPr lang="ru-RU" sz="1600" dirty="0" smtClean="0"/>
            <a:t>недостаточная мотивация</a:t>
          </a:r>
          <a:endParaRPr lang="ru-RU" sz="1600" dirty="0"/>
        </a:p>
      </dgm:t>
    </dgm:pt>
    <dgm:pt modelId="{454A7BF4-CF85-4B41-9328-0BB9D0E53E52}" type="parTrans" cxnId="{3A0E356D-99F6-4B0A-A6F2-9261D8F1AFB5}">
      <dgm:prSet/>
      <dgm:spPr/>
      <dgm:t>
        <a:bodyPr/>
        <a:lstStyle/>
        <a:p>
          <a:endParaRPr lang="ru-RU"/>
        </a:p>
      </dgm:t>
    </dgm:pt>
    <dgm:pt modelId="{14CA301D-EE41-41BF-A360-68B137F52F7D}" type="sibTrans" cxnId="{3A0E356D-99F6-4B0A-A6F2-9261D8F1AFB5}">
      <dgm:prSet/>
      <dgm:spPr/>
      <dgm:t>
        <a:bodyPr/>
        <a:lstStyle/>
        <a:p>
          <a:endParaRPr lang="ru-RU"/>
        </a:p>
      </dgm:t>
    </dgm:pt>
    <dgm:pt modelId="{72FACDE3-CDD0-4E7C-B2BE-B61257DDDD1D}">
      <dgm:prSet custT="1"/>
      <dgm:spPr/>
      <dgm:t>
        <a:bodyPr/>
        <a:lstStyle/>
        <a:p>
          <a:pPr rtl="0"/>
          <a:r>
            <a:rPr lang="ru-RU" sz="1600" dirty="0" smtClean="0"/>
            <a:t>низкий уровень </a:t>
          </a:r>
          <a:r>
            <a:rPr lang="ru-RU" sz="1600" dirty="0" err="1" smtClean="0"/>
            <a:t>саморегуляции</a:t>
          </a:r>
          <a:endParaRPr lang="ru-RU" sz="1600" dirty="0"/>
        </a:p>
      </dgm:t>
    </dgm:pt>
    <dgm:pt modelId="{9BB6A91A-FE4C-490D-9E48-A812534D5CD1}" type="parTrans" cxnId="{3A8AB2FE-44BC-47AC-AF2B-939BC989BED9}">
      <dgm:prSet/>
      <dgm:spPr/>
      <dgm:t>
        <a:bodyPr/>
        <a:lstStyle/>
        <a:p>
          <a:endParaRPr lang="ru-RU"/>
        </a:p>
      </dgm:t>
    </dgm:pt>
    <dgm:pt modelId="{6DD5F80D-0B61-46A1-AB77-35F5CF378A46}" type="sibTrans" cxnId="{3A8AB2FE-44BC-47AC-AF2B-939BC989BED9}">
      <dgm:prSet/>
      <dgm:spPr/>
      <dgm:t>
        <a:bodyPr/>
        <a:lstStyle/>
        <a:p>
          <a:endParaRPr lang="ru-RU"/>
        </a:p>
      </dgm:t>
    </dgm:pt>
    <dgm:pt modelId="{6CCFA1B8-7ABB-4865-9C52-2477E091EACE}">
      <dgm:prSet custT="1"/>
      <dgm:spPr/>
      <dgm:t>
        <a:bodyPr/>
        <a:lstStyle/>
        <a:p>
          <a:pPr rtl="0"/>
          <a:r>
            <a:rPr lang="ru-RU" sz="1600" dirty="0" smtClean="0"/>
            <a:t>отсутствие необходимой образователь-ной среды и др. </a:t>
          </a:r>
          <a:endParaRPr lang="ru-RU" sz="1600" dirty="0"/>
        </a:p>
      </dgm:t>
    </dgm:pt>
    <dgm:pt modelId="{1E502831-CE0E-4416-B67E-3ECA1B48B7AA}" type="parTrans" cxnId="{D5C9F9CC-D160-4A2D-BDC3-93E125EB280A}">
      <dgm:prSet/>
      <dgm:spPr/>
      <dgm:t>
        <a:bodyPr/>
        <a:lstStyle/>
        <a:p>
          <a:endParaRPr lang="ru-RU"/>
        </a:p>
      </dgm:t>
    </dgm:pt>
    <dgm:pt modelId="{0DAC0D06-3951-41DC-97F6-2A060A6DC873}" type="sibTrans" cxnId="{D5C9F9CC-D160-4A2D-BDC3-93E125EB280A}">
      <dgm:prSet/>
      <dgm:spPr/>
      <dgm:t>
        <a:bodyPr/>
        <a:lstStyle/>
        <a:p>
          <a:endParaRPr lang="ru-RU"/>
        </a:p>
      </dgm:t>
    </dgm:pt>
    <dgm:pt modelId="{AB56D60C-5404-41B3-BCDE-45F705E9F965}" type="pres">
      <dgm:prSet presAssocID="{98EDA888-93BE-49B4-A7C0-B35ABAD3FC6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CB1E7C3-D4A0-4E2D-8B3A-E3299534CF88}" type="pres">
      <dgm:prSet presAssocID="{F3368ED7-4607-4882-86D4-04208F157B40}" presName="composite" presStyleCnt="0"/>
      <dgm:spPr/>
    </dgm:pt>
    <dgm:pt modelId="{C19285CC-7682-4D58-8EEE-950C6B35F6DB}" type="pres">
      <dgm:prSet presAssocID="{F3368ED7-4607-4882-86D4-04208F157B40}" presName="LShape" presStyleLbl="alignNode1" presStyleIdx="0" presStyleCnt="7"/>
      <dgm:spPr/>
    </dgm:pt>
    <dgm:pt modelId="{EDE95D02-F891-4CDD-BDA8-3CDE289B5362}" type="pres">
      <dgm:prSet presAssocID="{F3368ED7-4607-4882-86D4-04208F157B40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7566AF-1828-45AC-A12A-C7D79FA56C08}" type="pres">
      <dgm:prSet presAssocID="{F3368ED7-4607-4882-86D4-04208F157B40}" presName="Triangle" presStyleLbl="alignNode1" presStyleIdx="1" presStyleCnt="7"/>
      <dgm:spPr/>
    </dgm:pt>
    <dgm:pt modelId="{85DFFC0E-181F-4C2E-AD61-A9C28C6C731D}" type="pres">
      <dgm:prSet presAssocID="{9F6ABF4E-A1AB-4417-842A-03CC9D8562B6}" presName="sibTrans" presStyleCnt="0"/>
      <dgm:spPr/>
    </dgm:pt>
    <dgm:pt modelId="{8BF821AE-748F-4C05-80E1-A8E68D646213}" type="pres">
      <dgm:prSet presAssocID="{9F6ABF4E-A1AB-4417-842A-03CC9D8562B6}" presName="space" presStyleCnt="0"/>
      <dgm:spPr/>
    </dgm:pt>
    <dgm:pt modelId="{A3E18EE2-CE97-4FC8-A308-202EEC839002}" type="pres">
      <dgm:prSet presAssocID="{2DB908C7-03AE-4D2F-A7E3-AC869ADF878A}" presName="composite" presStyleCnt="0"/>
      <dgm:spPr/>
    </dgm:pt>
    <dgm:pt modelId="{8CD9AB6B-E99B-4B43-82D9-18523D2EBD0D}" type="pres">
      <dgm:prSet presAssocID="{2DB908C7-03AE-4D2F-A7E3-AC869ADF878A}" presName="LShape" presStyleLbl="alignNode1" presStyleIdx="2" presStyleCnt="7"/>
      <dgm:spPr/>
    </dgm:pt>
    <dgm:pt modelId="{DDE6FD79-52B9-432E-93D9-DCB404301277}" type="pres">
      <dgm:prSet presAssocID="{2DB908C7-03AE-4D2F-A7E3-AC869ADF878A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F6D01-F8E7-4BEF-9736-5F6FD42DD76B}" type="pres">
      <dgm:prSet presAssocID="{2DB908C7-03AE-4D2F-A7E3-AC869ADF878A}" presName="Triangle" presStyleLbl="alignNode1" presStyleIdx="3" presStyleCnt="7"/>
      <dgm:spPr/>
    </dgm:pt>
    <dgm:pt modelId="{21AD6491-6708-4B37-847D-BACB101FD385}" type="pres">
      <dgm:prSet presAssocID="{14CA301D-EE41-41BF-A360-68B137F52F7D}" presName="sibTrans" presStyleCnt="0"/>
      <dgm:spPr/>
    </dgm:pt>
    <dgm:pt modelId="{3C7ADDD3-A815-42E7-A39F-11B88CEE9A6F}" type="pres">
      <dgm:prSet presAssocID="{14CA301D-EE41-41BF-A360-68B137F52F7D}" presName="space" presStyleCnt="0"/>
      <dgm:spPr/>
    </dgm:pt>
    <dgm:pt modelId="{4538F9E4-E55E-414D-B6F6-D5508042AC93}" type="pres">
      <dgm:prSet presAssocID="{72FACDE3-CDD0-4E7C-B2BE-B61257DDDD1D}" presName="composite" presStyleCnt="0"/>
      <dgm:spPr/>
    </dgm:pt>
    <dgm:pt modelId="{5FD20BF4-9266-465A-9DFC-B54BD9715694}" type="pres">
      <dgm:prSet presAssocID="{72FACDE3-CDD0-4E7C-B2BE-B61257DDDD1D}" presName="LShape" presStyleLbl="alignNode1" presStyleIdx="4" presStyleCnt="7"/>
      <dgm:spPr/>
    </dgm:pt>
    <dgm:pt modelId="{DD4A3014-2928-4AE3-BB2D-34B146F1B557}" type="pres">
      <dgm:prSet presAssocID="{72FACDE3-CDD0-4E7C-B2BE-B61257DDDD1D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D645C-FE5D-4854-A874-06F0111D55D4}" type="pres">
      <dgm:prSet presAssocID="{72FACDE3-CDD0-4E7C-B2BE-B61257DDDD1D}" presName="Triangle" presStyleLbl="alignNode1" presStyleIdx="5" presStyleCnt="7"/>
      <dgm:spPr/>
    </dgm:pt>
    <dgm:pt modelId="{63714775-1CE1-4E89-8A18-616396D21EF2}" type="pres">
      <dgm:prSet presAssocID="{6DD5F80D-0B61-46A1-AB77-35F5CF378A46}" presName="sibTrans" presStyleCnt="0"/>
      <dgm:spPr/>
    </dgm:pt>
    <dgm:pt modelId="{74808DE4-D339-4FB4-AAA0-381A4BB5FB38}" type="pres">
      <dgm:prSet presAssocID="{6DD5F80D-0B61-46A1-AB77-35F5CF378A46}" presName="space" presStyleCnt="0"/>
      <dgm:spPr/>
    </dgm:pt>
    <dgm:pt modelId="{B28206D7-7692-4CA9-9ACB-E2C037CBA7B1}" type="pres">
      <dgm:prSet presAssocID="{6CCFA1B8-7ABB-4865-9C52-2477E091EACE}" presName="composite" presStyleCnt="0"/>
      <dgm:spPr/>
    </dgm:pt>
    <dgm:pt modelId="{CF079FD6-B338-4754-BAF2-2D4218BCEDBD}" type="pres">
      <dgm:prSet presAssocID="{6CCFA1B8-7ABB-4865-9C52-2477E091EACE}" presName="LShape" presStyleLbl="alignNode1" presStyleIdx="6" presStyleCnt="7"/>
      <dgm:spPr/>
    </dgm:pt>
    <dgm:pt modelId="{9D84ED30-DA31-4CA8-BD78-A6103040AE39}" type="pres">
      <dgm:prSet presAssocID="{6CCFA1B8-7ABB-4865-9C52-2477E091EACE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66DF84-BACF-4B35-AC19-6C8E92CB22EC}" type="presOf" srcId="{2DB908C7-03AE-4D2F-A7E3-AC869ADF878A}" destId="{DDE6FD79-52B9-432E-93D9-DCB404301277}" srcOrd="0" destOrd="0" presId="urn:microsoft.com/office/officeart/2009/3/layout/StepUpProcess"/>
    <dgm:cxn modelId="{2B0CEFE0-9A93-4139-B7D6-61F608537FED}" type="presOf" srcId="{F3368ED7-4607-4882-86D4-04208F157B40}" destId="{EDE95D02-F891-4CDD-BDA8-3CDE289B5362}" srcOrd="0" destOrd="0" presId="urn:microsoft.com/office/officeart/2009/3/layout/StepUpProcess"/>
    <dgm:cxn modelId="{D5C9F9CC-D160-4A2D-BDC3-93E125EB280A}" srcId="{98EDA888-93BE-49B4-A7C0-B35ABAD3FC63}" destId="{6CCFA1B8-7ABB-4865-9C52-2477E091EACE}" srcOrd="3" destOrd="0" parTransId="{1E502831-CE0E-4416-B67E-3ECA1B48B7AA}" sibTransId="{0DAC0D06-3951-41DC-97F6-2A060A6DC873}"/>
    <dgm:cxn modelId="{B9F14ACA-F005-4D46-82D0-C5E391817F67}" srcId="{98EDA888-93BE-49B4-A7C0-B35ABAD3FC63}" destId="{F3368ED7-4607-4882-86D4-04208F157B40}" srcOrd="0" destOrd="0" parTransId="{11AB9121-B197-428C-846B-DD475ECC0088}" sibTransId="{9F6ABF4E-A1AB-4417-842A-03CC9D8562B6}"/>
    <dgm:cxn modelId="{6AFEE8BF-FC5D-4196-9423-E969BA012536}" type="presOf" srcId="{6CCFA1B8-7ABB-4865-9C52-2477E091EACE}" destId="{9D84ED30-DA31-4CA8-BD78-A6103040AE39}" srcOrd="0" destOrd="0" presId="urn:microsoft.com/office/officeart/2009/3/layout/StepUpProcess"/>
    <dgm:cxn modelId="{3A0E356D-99F6-4B0A-A6F2-9261D8F1AFB5}" srcId="{98EDA888-93BE-49B4-A7C0-B35ABAD3FC63}" destId="{2DB908C7-03AE-4D2F-A7E3-AC869ADF878A}" srcOrd="1" destOrd="0" parTransId="{454A7BF4-CF85-4B41-9328-0BB9D0E53E52}" sibTransId="{14CA301D-EE41-41BF-A360-68B137F52F7D}"/>
    <dgm:cxn modelId="{3A8AB2FE-44BC-47AC-AF2B-939BC989BED9}" srcId="{98EDA888-93BE-49B4-A7C0-B35ABAD3FC63}" destId="{72FACDE3-CDD0-4E7C-B2BE-B61257DDDD1D}" srcOrd="2" destOrd="0" parTransId="{9BB6A91A-FE4C-490D-9E48-A812534D5CD1}" sibTransId="{6DD5F80D-0B61-46A1-AB77-35F5CF378A46}"/>
    <dgm:cxn modelId="{6A83D42F-3ABE-48AB-9386-F07D510B995D}" type="presOf" srcId="{98EDA888-93BE-49B4-A7C0-B35ABAD3FC63}" destId="{AB56D60C-5404-41B3-BCDE-45F705E9F965}" srcOrd="0" destOrd="0" presId="urn:microsoft.com/office/officeart/2009/3/layout/StepUpProcess"/>
    <dgm:cxn modelId="{2FE7FCCA-BA66-4A64-A302-E4FB03E1B225}" type="presOf" srcId="{72FACDE3-CDD0-4E7C-B2BE-B61257DDDD1D}" destId="{DD4A3014-2928-4AE3-BB2D-34B146F1B557}" srcOrd="0" destOrd="0" presId="urn:microsoft.com/office/officeart/2009/3/layout/StepUpProcess"/>
    <dgm:cxn modelId="{0882CC0B-63BD-44BF-B892-9077B088CBE7}" type="presParOf" srcId="{AB56D60C-5404-41B3-BCDE-45F705E9F965}" destId="{1CB1E7C3-D4A0-4E2D-8B3A-E3299534CF88}" srcOrd="0" destOrd="0" presId="urn:microsoft.com/office/officeart/2009/3/layout/StepUpProcess"/>
    <dgm:cxn modelId="{4DA536DC-B4B5-4933-8718-33A391B2E0A9}" type="presParOf" srcId="{1CB1E7C3-D4A0-4E2D-8B3A-E3299534CF88}" destId="{C19285CC-7682-4D58-8EEE-950C6B35F6DB}" srcOrd="0" destOrd="0" presId="urn:microsoft.com/office/officeart/2009/3/layout/StepUpProcess"/>
    <dgm:cxn modelId="{3E46FB3D-D2A8-4BFB-9A6D-4D571825E8B5}" type="presParOf" srcId="{1CB1E7C3-D4A0-4E2D-8B3A-E3299534CF88}" destId="{EDE95D02-F891-4CDD-BDA8-3CDE289B5362}" srcOrd="1" destOrd="0" presId="urn:microsoft.com/office/officeart/2009/3/layout/StepUpProcess"/>
    <dgm:cxn modelId="{C67B2479-DBB6-4C1D-AE58-09FEBA402078}" type="presParOf" srcId="{1CB1E7C3-D4A0-4E2D-8B3A-E3299534CF88}" destId="{CC7566AF-1828-45AC-A12A-C7D79FA56C08}" srcOrd="2" destOrd="0" presId="urn:microsoft.com/office/officeart/2009/3/layout/StepUpProcess"/>
    <dgm:cxn modelId="{8DD8E1BE-6F05-44C7-BD37-2EF4DE4141B6}" type="presParOf" srcId="{AB56D60C-5404-41B3-BCDE-45F705E9F965}" destId="{85DFFC0E-181F-4C2E-AD61-A9C28C6C731D}" srcOrd="1" destOrd="0" presId="urn:microsoft.com/office/officeart/2009/3/layout/StepUpProcess"/>
    <dgm:cxn modelId="{4D00F54A-AD50-4923-A535-F4FA19F1494A}" type="presParOf" srcId="{85DFFC0E-181F-4C2E-AD61-A9C28C6C731D}" destId="{8BF821AE-748F-4C05-80E1-A8E68D646213}" srcOrd="0" destOrd="0" presId="urn:microsoft.com/office/officeart/2009/3/layout/StepUpProcess"/>
    <dgm:cxn modelId="{6392D8CC-177A-4C28-83A1-963519192FCC}" type="presParOf" srcId="{AB56D60C-5404-41B3-BCDE-45F705E9F965}" destId="{A3E18EE2-CE97-4FC8-A308-202EEC839002}" srcOrd="2" destOrd="0" presId="urn:microsoft.com/office/officeart/2009/3/layout/StepUpProcess"/>
    <dgm:cxn modelId="{C5A9D364-ECA1-48B7-A0F5-C792C2291A49}" type="presParOf" srcId="{A3E18EE2-CE97-4FC8-A308-202EEC839002}" destId="{8CD9AB6B-E99B-4B43-82D9-18523D2EBD0D}" srcOrd="0" destOrd="0" presId="urn:microsoft.com/office/officeart/2009/3/layout/StepUpProcess"/>
    <dgm:cxn modelId="{AAC1BB69-24ED-443B-80AD-7CB936351F11}" type="presParOf" srcId="{A3E18EE2-CE97-4FC8-A308-202EEC839002}" destId="{DDE6FD79-52B9-432E-93D9-DCB404301277}" srcOrd="1" destOrd="0" presId="urn:microsoft.com/office/officeart/2009/3/layout/StepUpProcess"/>
    <dgm:cxn modelId="{02C4653E-59A6-4706-BBD4-B3A94FD2D777}" type="presParOf" srcId="{A3E18EE2-CE97-4FC8-A308-202EEC839002}" destId="{A4EF6D01-F8E7-4BEF-9736-5F6FD42DD76B}" srcOrd="2" destOrd="0" presId="urn:microsoft.com/office/officeart/2009/3/layout/StepUpProcess"/>
    <dgm:cxn modelId="{4FDBB02B-F0C6-4FAC-89A1-CA02C0578F4E}" type="presParOf" srcId="{AB56D60C-5404-41B3-BCDE-45F705E9F965}" destId="{21AD6491-6708-4B37-847D-BACB101FD385}" srcOrd="3" destOrd="0" presId="urn:microsoft.com/office/officeart/2009/3/layout/StepUpProcess"/>
    <dgm:cxn modelId="{1B394DE8-30E0-4C43-AE3A-28434A8A9AD5}" type="presParOf" srcId="{21AD6491-6708-4B37-847D-BACB101FD385}" destId="{3C7ADDD3-A815-42E7-A39F-11B88CEE9A6F}" srcOrd="0" destOrd="0" presId="urn:microsoft.com/office/officeart/2009/3/layout/StepUpProcess"/>
    <dgm:cxn modelId="{4BE1501A-0619-499B-880F-0CF77CC1F1B6}" type="presParOf" srcId="{AB56D60C-5404-41B3-BCDE-45F705E9F965}" destId="{4538F9E4-E55E-414D-B6F6-D5508042AC93}" srcOrd="4" destOrd="0" presId="urn:microsoft.com/office/officeart/2009/3/layout/StepUpProcess"/>
    <dgm:cxn modelId="{A8440593-8765-4FA3-AFB7-EACE9894E37A}" type="presParOf" srcId="{4538F9E4-E55E-414D-B6F6-D5508042AC93}" destId="{5FD20BF4-9266-465A-9DFC-B54BD9715694}" srcOrd="0" destOrd="0" presId="urn:microsoft.com/office/officeart/2009/3/layout/StepUpProcess"/>
    <dgm:cxn modelId="{4DA9796F-A83D-42CA-B395-2516EB702220}" type="presParOf" srcId="{4538F9E4-E55E-414D-B6F6-D5508042AC93}" destId="{DD4A3014-2928-4AE3-BB2D-34B146F1B557}" srcOrd="1" destOrd="0" presId="urn:microsoft.com/office/officeart/2009/3/layout/StepUpProcess"/>
    <dgm:cxn modelId="{28B14646-D311-428B-AF38-EA27C17D0D20}" type="presParOf" srcId="{4538F9E4-E55E-414D-B6F6-D5508042AC93}" destId="{EE3D645C-FE5D-4854-A874-06F0111D55D4}" srcOrd="2" destOrd="0" presId="urn:microsoft.com/office/officeart/2009/3/layout/StepUpProcess"/>
    <dgm:cxn modelId="{1E705F3D-21BD-4650-BEB3-7D4B27599855}" type="presParOf" srcId="{AB56D60C-5404-41B3-BCDE-45F705E9F965}" destId="{63714775-1CE1-4E89-8A18-616396D21EF2}" srcOrd="5" destOrd="0" presId="urn:microsoft.com/office/officeart/2009/3/layout/StepUpProcess"/>
    <dgm:cxn modelId="{758F99E6-9167-4929-9062-A98A08BCD7A2}" type="presParOf" srcId="{63714775-1CE1-4E89-8A18-616396D21EF2}" destId="{74808DE4-D339-4FB4-AAA0-381A4BB5FB38}" srcOrd="0" destOrd="0" presId="urn:microsoft.com/office/officeart/2009/3/layout/StepUpProcess"/>
    <dgm:cxn modelId="{DCD01BC9-260E-4BC7-87D0-B67D08DFA0B2}" type="presParOf" srcId="{AB56D60C-5404-41B3-BCDE-45F705E9F965}" destId="{B28206D7-7692-4CA9-9ACB-E2C037CBA7B1}" srcOrd="6" destOrd="0" presId="urn:microsoft.com/office/officeart/2009/3/layout/StepUpProcess"/>
    <dgm:cxn modelId="{A1E5B23D-7D49-4911-8786-812D94371599}" type="presParOf" srcId="{B28206D7-7692-4CA9-9ACB-E2C037CBA7B1}" destId="{CF079FD6-B338-4754-BAF2-2D4218BCEDBD}" srcOrd="0" destOrd="0" presId="urn:microsoft.com/office/officeart/2009/3/layout/StepUpProcess"/>
    <dgm:cxn modelId="{A7D38954-2CE7-4318-B8B4-40B91CE2152E}" type="presParOf" srcId="{B28206D7-7692-4CA9-9ACB-E2C037CBA7B1}" destId="{9D84ED30-DA31-4CA8-BD78-A6103040AE3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223AB5-9DE7-4DF4-816A-DC1045261CF0}" type="doc">
      <dgm:prSet loTypeId="urn:microsoft.com/office/officeart/2005/8/layout/vList3#2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03ADD19A-A1ED-4229-9033-EEDA5CDFBFFA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Уинстон Черчилль — британский государственный и политический деятель 61-й премьер-министр Великобритании испытывал неприязнь к процессу образования с начала обучения, но впоследствии получил Нобелевскую премию по литературе.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0427F3-FCDA-4891-9749-1368BF7B72AB}" type="parTrans" cxnId="{8720AA18-2389-4182-8045-E76CBFEC703C}">
      <dgm:prSet/>
      <dgm:spPr/>
      <dgm:t>
        <a:bodyPr/>
        <a:lstStyle/>
        <a:p>
          <a:endParaRPr lang="ru-RU"/>
        </a:p>
      </dgm:t>
    </dgm:pt>
    <dgm:pt modelId="{5FB4BD0F-B4A0-4EB5-BC21-D5313B93D51D}" type="sibTrans" cxnId="{8720AA18-2389-4182-8045-E76CBFEC703C}">
      <dgm:prSet/>
      <dgm:spPr/>
      <dgm:t>
        <a:bodyPr/>
        <a:lstStyle/>
        <a:p>
          <a:endParaRPr lang="ru-RU"/>
        </a:p>
      </dgm:t>
    </dgm:pt>
    <dgm:pt modelId="{444A1F64-0A73-4466-849E-1A8E7A5EB9C5}">
      <dgm:prSet custT="1"/>
      <dgm:spPr/>
      <dgm:t>
        <a:bodyPr/>
        <a:lstStyle/>
        <a:p>
          <a:pPr rtl="0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Оноре де Бальзак — всемирно известного писателя не называли в школе иначе, как «лентяем и тупицей», он постоянно сидел на уроках с отсутствующим взглядом.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140E66-812E-48BD-AE99-ED21AC417B1C}" type="parTrans" cxnId="{650DEE8E-E238-4143-8886-65CD70C4B4C7}">
      <dgm:prSet/>
      <dgm:spPr/>
      <dgm:t>
        <a:bodyPr/>
        <a:lstStyle/>
        <a:p>
          <a:endParaRPr lang="ru-RU"/>
        </a:p>
      </dgm:t>
    </dgm:pt>
    <dgm:pt modelId="{08F036D8-BAF0-4BAE-ADCC-D8C7DC17B08A}" type="sibTrans" cxnId="{650DEE8E-E238-4143-8886-65CD70C4B4C7}">
      <dgm:prSet/>
      <dgm:spPr/>
      <dgm:t>
        <a:bodyPr/>
        <a:lstStyle/>
        <a:p>
          <a:endParaRPr lang="ru-RU"/>
        </a:p>
      </dgm:t>
    </dgm:pt>
    <dgm:pt modelId="{6D9FDFF3-2035-4363-8606-4339706D2BDA}">
      <dgm:prSet custT="1"/>
      <dgm:spPr/>
      <dgm:t>
        <a:bodyPr/>
        <a:lstStyle/>
        <a:p>
          <a:pPr rtl="0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Константин Циолковский — отец космонавтики, был хроническим двоечником, во втором классе (мальчику было на тот момент уже исполнилось 13 лет) его оставили на второй год, из третьего отчислили за неуспеваемость.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457887-2F33-4634-B4CA-FB4C177BAC20}" type="parTrans" cxnId="{8B6B252B-7B4A-4EC7-A22A-390AEF217EFB}">
      <dgm:prSet/>
      <dgm:spPr/>
      <dgm:t>
        <a:bodyPr/>
        <a:lstStyle/>
        <a:p>
          <a:endParaRPr lang="ru-RU"/>
        </a:p>
      </dgm:t>
    </dgm:pt>
    <dgm:pt modelId="{D4582319-F8A5-4C28-B0A7-0DC67D5520D1}" type="sibTrans" cxnId="{8B6B252B-7B4A-4EC7-A22A-390AEF217EFB}">
      <dgm:prSet/>
      <dgm:spPr/>
      <dgm:t>
        <a:bodyPr/>
        <a:lstStyle/>
        <a:p>
          <a:endParaRPr lang="ru-RU"/>
        </a:p>
      </dgm:t>
    </dgm:pt>
    <dgm:pt modelId="{8FF3BE7F-F5D9-4041-805C-8B48D3CA7090}">
      <dgm:prSet custT="1"/>
      <dgm:spPr/>
      <dgm:t>
        <a:bodyPr/>
        <a:lstStyle/>
        <a:p>
          <a:pPr rtl="0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Томас Эдисон — получивший впоследствии более 3000 патентов на свои изобретения в разных странах, положивший начало электронике, стал двоечником уже к концу первого месяца обучения в школе, его матери было сказано, что её сын «совершенно неспособен к обучению по причине умственной отсталости». 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09A587-247F-4883-9B4B-E24350DB5D81}" type="parTrans" cxnId="{2DD83FE2-67EA-47DF-B4B8-F7DB4B5129CB}">
      <dgm:prSet/>
      <dgm:spPr/>
      <dgm:t>
        <a:bodyPr/>
        <a:lstStyle/>
        <a:p>
          <a:endParaRPr lang="ru-RU"/>
        </a:p>
      </dgm:t>
    </dgm:pt>
    <dgm:pt modelId="{B80559C6-E4CC-4F18-8708-297236CF93B2}" type="sibTrans" cxnId="{2DD83FE2-67EA-47DF-B4B8-F7DB4B5129CB}">
      <dgm:prSet/>
      <dgm:spPr/>
      <dgm:t>
        <a:bodyPr/>
        <a:lstStyle/>
        <a:p>
          <a:endParaRPr lang="ru-RU"/>
        </a:p>
      </dgm:t>
    </dgm:pt>
    <dgm:pt modelId="{A9BA9CB4-8856-4AA9-9FAD-188112839C93}">
      <dgm:prSet custT="1"/>
      <dgm:spPr/>
      <dgm:t>
        <a:bodyPr/>
        <a:lstStyle/>
        <a:p>
          <a:pPr rtl="0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Антон Павлович Чехов дважды оставался на второй год: в третьем классе из-за двоек по географии и арифметике, а в пятом — из-за греческого языка. По русской словесности будущий литературный гений чаще всего получал не больше «тройки».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668DA5-179C-4F5C-B90E-5131790CEC55}" type="parTrans" cxnId="{9C374CD1-7DAA-4F9B-9CC5-0B9C0525DF2E}">
      <dgm:prSet/>
      <dgm:spPr/>
      <dgm:t>
        <a:bodyPr/>
        <a:lstStyle/>
        <a:p>
          <a:endParaRPr lang="ru-RU"/>
        </a:p>
      </dgm:t>
    </dgm:pt>
    <dgm:pt modelId="{4022C3E5-5EC8-40EA-82BC-EFBCE7652A1E}" type="sibTrans" cxnId="{9C374CD1-7DAA-4F9B-9CC5-0B9C0525DF2E}">
      <dgm:prSet/>
      <dgm:spPr/>
      <dgm:t>
        <a:bodyPr/>
        <a:lstStyle/>
        <a:p>
          <a:endParaRPr lang="ru-RU"/>
        </a:p>
      </dgm:t>
    </dgm:pt>
    <dgm:pt modelId="{F21F488C-DA38-45EC-AC71-BF8F73594955}" type="pres">
      <dgm:prSet presAssocID="{6E223AB5-9DE7-4DF4-816A-DC1045261CF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A478B9-84B0-48E8-B2EF-1D74EE8A95A4}" type="pres">
      <dgm:prSet presAssocID="{03ADD19A-A1ED-4229-9033-EEDA5CDFBFFA}" presName="composite" presStyleCnt="0"/>
      <dgm:spPr/>
    </dgm:pt>
    <dgm:pt modelId="{47DE2281-C53D-45B5-9A45-B575BF4D0C0C}" type="pres">
      <dgm:prSet presAssocID="{03ADD19A-A1ED-4229-9033-EEDA5CDFBFFA}" presName="imgShp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DD466EB-66EC-406E-857C-F5EF7F4F757F}" type="pres">
      <dgm:prSet presAssocID="{03ADD19A-A1ED-4229-9033-EEDA5CDFBFFA}" presName="txShp" presStyleLbl="node1" presStyleIdx="0" presStyleCnt="5" custLinFactNeighborX="76" custLinFactNeighborY="-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6721B-5843-457F-9637-E11A095E62DF}" type="pres">
      <dgm:prSet presAssocID="{5FB4BD0F-B4A0-4EB5-BC21-D5313B93D51D}" presName="spacing" presStyleCnt="0"/>
      <dgm:spPr/>
    </dgm:pt>
    <dgm:pt modelId="{E5C609CF-15E4-4A31-B4B6-3E18ED21FFC7}" type="pres">
      <dgm:prSet presAssocID="{444A1F64-0A73-4466-849E-1A8E7A5EB9C5}" presName="composite" presStyleCnt="0"/>
      <dgm:spPr/>
    </dgm:pt>
    <dgm:pt modelId="{9E6B22DE-0449-4768-B0AC-FAFB24EA7CBE}" type="pres">
      <dgm:prSet presAssocID="{444A1F64-0A73-4466-849E-1A8E7A5EB9C5}" presName="imgShp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0446161-2F3D-4E00-A579-267ADDAA6C1D}" type="pres">
      <dgm:prSet presAssocID="{444A1F64-0A73-4466-849E-1A8E7A5EB9C5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9687A-32E7-4D6F-8AF4-551ADF088246}" type="pres">
      <dgm:prSet presAssocID="{08F036D8-BAF0-4BAE-ADCC-D8C7DC17B08A}" presName="spacing" presStyleCnt="0"/>
      <dgm:spPr/>
    </dgm:pt>
    <dgm:pt modelId="{F8B7F8C2-C54B-472C-BF8E-7BFA5DE899B4}" type="pres">
      <dgm:prSet presAssocID="{6D9FDFF3-2035-4363-8606-4339706D2BDA}" presName="composite" presStyleCnt="0"/>
      <dgm:spPr/>
    </dgm:pt>
    <dgm:pt modelId="{EDF7079B-1B85-4CFE-B910-A6473A19865A}" type="pres">
      <dgm:prSet presAssocID="{6D9FDFF3-2035-4363-8606-4339706D2BDA}" presName="imgShp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F263399-CF49-4171-AF68-EED47359F3BE}" type="pres">
      <dgm:prSet presAssocID="{6D9FDFF3-2035-4363-8606-4339706D2BDA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EAEC07-B105-4F4D-8DC6-D47D2C6469DB}" type="pres">
      <dgm:prSet presAssocID="{D4582319-F8A5-4C28-B0A7-0DC67D5520D1}" presName="spacing" presStyleCnt="0"/>
      <dgm:spPr/>
    </dgm:pt>
    <dgm:pt modelId="{97EF526A-7F06-4919-9763-C454DE027DCA}" type="pres">
      <dgm:prSet presAssocID="{8FF3BE7F-F5D9-4041-805C-8B48D3CA7090}" presName="composite" presStyleCnt="0"/>
      <dgm:spPr/>
    </dgm:pt>
    <dgm:pt modelId="{78DDD0AA-62C7-4E4E-9A15-70934E4F5FF9}" type="pres">
      <dgm:prSet presAssocID="{8FF3BE7F-F5D9-4041-805C-8B48D3CA7090}" presName="imgShp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3094EB4D-32F5-4B53-845E-D690455B9048}" type="pres">
      <dgm:prSet presAssocID="{8FF3BE7F-F5D9-4041-805C-8B48D3CA7090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2ED7C-A128-44F1-9900-75C4CE5A611C}" type="pres">
      <dgm:prSet presAssocID="{B80559C6-E4CC-4F18-8708-297236CF93B2}" presName="spacing" presStyleCnt="0"/>
      <dgm:spPr/>
    </dgm:pt>
    <dgm:pt modelId="{D4272231-E50A-487A-90AF-4B7B24A82C91}" type="pres">
      <dgm:prSet presAssocID="{A9BA9CB4-8856-4AA9-9FAD-188112839C93}" presName="composite" presStyleCnt="0"/>
      <dgm:spPr/>
    </dgm:pt>
    <dgm:pt modelId="{A4381FC4-D57D-4761-83BB-B881FD8C3D12}" type="pres">
      <dgm:prSet presAssocID="{A9BA9CB4-8856-4AA9-9FAD-188112839C93}" presName="imgShp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036D1332-4E92-4E76-8E87-E84047D97870}" type="pres">
      <dgm:prSet presAssocID="{A9BA9CB4-8856-4AA9-9FAD-188112839C93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3C0295-D986-4C03-B6A3-2560956DD223}" type="presOf" srcId="{03ADD19A-A1ED-4229-9033-EEDA5CDFBFFA}" destId="{3DD466EB-66EC-406E-857C-F5EF7F4F757F}" srcOrd="0" destOrd="0" presId="urn:microsoft.com/office/officeart/2005/8/layout/vList3#2"/>
    <dgm:cxn modelId="{2DD83FE2-67EA-47DF-B4B8-F7DB4B5129CB}" srcId="{6E223AB5-9DE7-4DF4-816A-DC1045261CF0}" destId="{8FF3BE7F-F5D9-4041-805C-8B48D3CA7090}" srcOrd="3" destOrd="0" parTransId="{9009A587-247F-4883-9B4B-E24350DB5D81}" sibTransId="{B80559C6-E4CC-4F18-8708-297236CF93B2}"/>
    <dgm:cxn modelId="{67CD8815-3271-4CAA-A611-9C1B8F3AFBEB}" type="presOf" srcId="{444A1F64-0A73-4466-849E-1A8E7A5EB9C5}" destId="{A0446161-2F3D-4E00-A579-267ADDAA6C1D}" srcOrd="0" destOrd="0" presId="urn:microsoft.com/office/officeart/2005/8/layout/vList3#2"/>
    <dgm:cxn modelId="{2D97D8F5-378D-4D6D-A109-154C9AC2B386}" type="presOf" srcId="{8FF3BE7F-F5D9-4041-805C-8B48D3CA7090}" destId="{3094EB4D-32F5-4B53-845E-D690455B9048}" srcOrd="0" destOrd="0" presId="urn:microsoft.com/office/officeart/2005/8/layout/vList3#2"/>
    <dgm:cxn modelId="{3DD06079-B129-42AE-A267-97D933F858F6}" type="presOf" srcId="{6D9FDFF3-2035-4363-8606-4339706D2BDA}" destId="{3F263399-CF49-4171-AF68-EED47359F3BE}" srcOrd="0" destOrd="0" presId="urn:microsoft.com/office/officeart/2005/8/layout/vList3#2"/>
    <dgm:cxn modelId="{8B6B252B-7B4A-4EC7-A22A-390AEF217EFB}" srcId="{6E223AB5-9DE7-4DF4-816A-DC1045261CF0}" destId="{6D9FDFF3-2035-4363-8606-4339706D2BDA}" srcOrd="2" destOrd="0" parTransId="{7D457887-2F33-4634-B4CA-FB4C177BAC20}" sibTransId="{D4582319-F8A5-4C28-B0A7-0DC67D5520D1}"/>
    <dgm:cxn modelId="{E10B5054-06E1-406C-9356-B8A03FA1061D}" type="presOf" srcId="{6E223AB5-9DE7-4DF4-816A-DC1045261CF0}" destId="{F21F488C-DA38-45EC-AC71-BF8F73594955}" srcOrd="0" destOrd="0" presId="urn:microsoft.com/office/officeart/2005/8/layout/vList3#2"/>
    <dgm:cxn modelId="{9C374CD1-7DAA-4F9B-9CC5-0B9C0525DF2E}" srcId="{6E223AB5-9DE7-4DF4-816A-DC1045261CF0}" destId="{A9BA9CB4-8856-4AA9-9FAD-188112839C93}" srcOrd="4" destOrd="0" parTransId="{F9668DA5-179C-4F5C-B90E-5131790CEC55}" sibTransId="{4022C3E5-5EC8-40EA-82BC-EFBCE7652A1E}"/>
    <dgm:cxn modelId="{08B7B2B5-005C-4E12-89D0-5948400D8FB1}" type="presOf" srcId="{A9BA9CB4-8856-4AA9-9FAD-188112839C93}" destId="{036D1332-4E92-4E76-8E87-E84047D97870}" srcOrd="0" destOrd="0" presId="urn:microsoft.com/office/officeart/2005/8/layout/vList3#2"/>
    <dgm:cxn modelId="{8720AA18-2389-4182-8045-E76CBFEC703C}" srcId="{6E223AB5-9DE7-4DF4-816A-DC1045261CF0}" destId="{03ADD19A-A1ED-4229-9033-EEDA5CDFBFFA}" srcOrd="0" destOrd="0" parTransId="{7A0427F3-FCDA-4891-9749-1368BF7B72AB}" sibTransId="{5FB4BD0F-B4A0-4EB5-BC21-D5313B93D51D}"/>
    <dgm:cxn modelId="{650DEE8E-E238-4143-8886-65CD70C4B4C7}" srcId="{6E223AB5-9DE7-4DF4-816A-DC1045261CF0}" destId="{444A1F64-0A73-4466-849E-1A8E7A5EB9C5}" srcOrd="1" destOrd="0" parTransId="{8D140E66-812E-48BD-AE99-ED21AC417B1C}" sibTransId="{08F036D8-BAF0-4BAE-ADCC-D8C7DC17B08A}"/>
    <dgm:cxn modelId="{4C85C353-2A51-4982-BA33-FC78259F545A}" type="presParOf" srcId="{F21F488C-DA38-45EC-AC71-BF8F73594955}" destId="{71A478B9-84B0-48E8-B2EF-1D74EE8A95A4}" srcOrd="0" destOrd="0" presId="urn:microsoft.com/office/officeart/2005/8/layout/vList3#2"/>
    <dgm:cxn modelId="{93DE3CD5-E3D1-46CA-8CC0-767DD06EDB1C}" type="presParOf" srcId="{71A478B9-84B0-48E8-B2EF-1D74EE8A95A4}" destId="{47DE2281-C53D-45B5-9A45-B575BF4D0C0C}" srcOrd="0" destOrd="0" presId="urn:microsoft.com/office/officeart/2005/8/layout/vList3#2"/>
    <dgm:cxn modelId="{36FCB938-715B-4F4B-8E6A-5EC38228E1A8}" type="presParOf" srcId="{71A478B9-84B0-48E8-B2EF-1D74EE8A95A4}" destId="{3DD466EB-66EC-406E-857C-F5EF7F4F757F}" srcOrd="1" destOrd="0" presId="urn:microsoft.com/office/officeart/2005/8/layout/vList3#2"/>
    <dgm:cxn modelId="{244DE315-CBC0-4B6E-AECE-79309FD56FAB}" type="presParOf" srcId="{F21F488C-DA38-45EC-AC71-BF8F73594955}" destId="{A486721B-5843-457F-9637-E11A095E62DF}" srcOrd="1" destOrd="0" presId="urn:microsoft.com/office/officeart/2005/8/layout/vList3#2"/>
    <dgm:cxn modelId="{78356047-3C49-4DF1-B5F9-F679AC51C624}" type="presParOf" srcId="{F21F488C-DA38-45EC-AC71-BF8F73594955}" destId="{E5C609CF-15E4-4A31-B4B6-3E18ED21FFC7}" srcOrd="2" destOrd="0" presId="urn:microsoft.com/office/officeart/2005/8/layout/vList3#2"/>
    <dgm:cxn modelId="{2FE297F4-7343-48D8-8436-513E489B0602}" type="presParOf" srcId="{E5C609CF-15E4-4A31-B4B6-3E18ED21FFC7}" destId="{9E6B22DE-0449-4768-B0AC-FAFB24EA7CBE}" srcOrd="0" destOrd="0" presId="urn:microsoft.com/office/officeart/2005/8/layout/vList3#2"/>
    <dgm:cxn modelId="{B68DDC4E-567F-47DB-A9B0-762A672A65A5}" type="presParOf" srcId="{E5C609CF-15E4-4A31-B4B6-3E18ED21FFC7}" destId="{A0446161-2F3D-4E00-A579-267ADDAA6C1D}" srcOrd="1" destOrd="0" presId="urn:microsoft.com/office/officeart/2005/8/layout/vList3#2"/>
    <dgm:cxn modelId="{FE28E140-7D90-455F-B664-11663C4A5841}" type="presParOf" srcId="{F21F488C-DA38-45EC-AC71-BF8F73594955}" destId="{F0B9687A-32E7-4D6F-8AF4-551ADF088246}" srcOrd="3" destOrd="0" presId="urn:microsoft.com/office/officeart/2005/8/layout/vList3#2"/>
    <dgm:cxn modelId="{8BA343B4-4D64-4A65-A159-AC05B5F57276}" type="presParOf" srcId="{F21F488C-DA38-45EC-AC71-BF8F73594955}" destId="{F8B7F8C2-C54B-472C-BF8E-7BFA5DE899B4}" srcOrd="4" destOrd="0" presId="urn:microsoft.com/office/officeart/2005/8/layout/vList3#2"/>
    <dgm:cxn modelId="{9FD011C0-9040-4DC0-AD8E-D8A6832435A4}" type="presParOf" srcId="{F8B7F8C2-C54B-472C-BF8E-7BFA5DE899B4}" destId="{EDF7079B-1B85-4CFE-B910-A6473A19865A}" srcOrd="0" destOrd="0" presId="urn:microsoft.com/office/officeart/2005/8/layout/vList3#2"/>
    <dgm:cxn modelId="{7360CD66-51C8-44F1-B89E-D63927A65B7B}" type="presParOf" srcId="{F8B7F8C2-C54B-472C-BF8E-7BFA5DE899B4}" destId="{3F263399-CF49-4171-AF68-EED47359F3BE}" srcOrd="1" destOrd="0" presId="urn:microsoft.com/office/officeart/2005/8/layout/vList3#2"/>
    <dgm:cxn modelId="{167F3BDB-400B-46B9-9FA6-FC20BF48A6C0}" type="presParOf" srcId="{F21F488C-DA38-45EC-AC71-BF8F73594955}" destId="{30EAEC07-B105-4F4D-8DC6-D47D2C6469DB}" srcOrd="5" destOrd="0" presId="urn:microsoft.com/office/officeart/2005/8/layout/vList3#2"/>
    <dgm:cxn modelId="{B5F90A00-8C15-4F57-954B-DC6F27688AF7}" type="presParOf" srcId="{F21F488C-DA38-45EC-AC71-BF8F73594955}" destId="{97EF526A-7F06-4919-9763-C454DE027DCA}" srcOrd="6" destOrd="0" presId="urn:microsoft.com/office/officeart/2005/8/layout/vList3#2"/>
    <dgm:cxn modelId="{4D59A926-A812-4659-9212-B5441BC9C07E}" type="presParOf" srcId="{97EF526A-7F06-4919-9763-C454DE027DCA}" destId="{78DDD0AA-62C7-4E4E-9A15-70934E4F5FF9}" srcOrd="0" destOrd="0" presId="urn:microsoft.com/office/officeart/2005/8/layout/vList3#2"/>
    <dgm:cxn modelId="{5C1302EA-742C-406C-B172-6E86C875CD4F}" type="presParOf" srcId="{97EF526A-7F06-4919-9763-C454DE027DCA}" destId="{3094EB4D-32F5-4B53-845E-D690455B9048}" srcOrd="1" destOrd="0" presId="urn:microsoft.com/office/officeart/2005/8/layout/vList3#2"/>
    <dgm:cxn modelId="{B505DBBE-BB45-42CA-A536-342B809052C9}" type="presParOf" srcId="{F21F488C-DA38-45EC-AC71-BF8F73594955}" destId="{DB32ED7C-A128-44F1-9900-75C4CE5A611C}" srcOrd="7" destOrd="0" presId="urn:microsoft.com/office/officeart/2005/8/layout/vList3#2"/>
    <dgm:cxn modelId="{C2200FA2-B2DB-4ECF-817F-0A88491876B9}" type="presParOf" srcId="{F21F488C-DA38-45EC-AC71-BF8F73594955}" destId="{D4272231-E50A-487A-90AF-4B7B24A82C91}" srcOrd="8" destOrd="0" presId="urn:microsoft.com/office/officeart/2005/8/layout/vList3#2"/>
    <dgm:cxn modelId="{BE32F568-6D34-4310-8D9D-8EF0E51E0595}" type="presParOf" srcId="{D4272231-E50A-487A-90AF-4B7B24A82C91}" destId="{A4381FC4-D57D-4761-83BB-B881FD8C3D12}" srcOrd="0" destOrd="0" presId="urn:microsoft.com/office/officeart/2005/8/layout/vList3#2"/>
    <dgm:cxn modelId="{C3163D46-1611-4076-9C4C-FAC3795DC3F2}" type="presParOf" srcId="{D4272231-E50A-487A-90AF-4B7B24A82C91}" destId="{036D1332-4E92-4E76-8E87-E84047D97870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6921A9F-CB53-4110-81EB-4E1F4E515FC5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0F43741F-2C3F-41FD-B832-9407831BA340}">
      <dgm:prSet/>
      <dgm:spPr>
        <a:solidFill>
          <a:srgbClr val="C00000"/>
        </a:solidFill>
      </dgm:spPr>
      <dgm:t>
        <a:bodyPr/>
        <a:lstStyle/>
        <a:p>
          <a:pPr rtl="0"/>
          <a:r>
            <a:rPr lang="ru-RU" dirty="0" smtClean="0"/>
            <a:t>Таким образом, нужна кропотливая работа с личностью, её особенностями и проявлениями, НО в то же время единой комплексной диагностики, которая наверняка выявляла бы одарённого ребёнка, тоже не существует.</a:t>
          </a:r>
          <a:endParaRPr lang="ru-RU" dirty="0"/>
        </a:p>
      </dgm:t>
    </dgm:pt>
    <dgm:pt modelId="{D0E0F857-D15D-4AC7-B330-51FC8EB0DEC0}" type="parTrans" cxnId="{ED476ED4-C778-4978-9939-45CB83D7F9F3}">
      <dgm:prSet/>
      <dgm:spPr/>
      <dgm:t>
        <a:bodyPr/>
        <a:lstStyle/>
        <a:p>
          <a:endParaRPr lang="ru-RU"/>
        </a:p>
      </dgm:t>
    </dgm:pt>
    <dgm:pt modelId="{572555EF-ACD5-4AA1-AF92-278FDBF26C64}" type="sibTrans" cxnId="{ED476ED4-C778-4978-9939-45CB83D7F9F3}">
      <dgm:prSet/>
      <dgm:spPr/>
      <dgm:t>
        <a:bodyPr/>
        <a:lstStyle/>
        <a:p>
          <a:endParaRPr lang="ru-RU"/>
        </a:p>
      </dgm:t>
    </dgm:pt>
    <dgm:pt modelId="{13D043CB-EDE0-4E10-B567-86D30ADE7B32}" type="pres">
      <dgm:prSet presAssocID="{16921A9F-CB53-4110-81EB-4E1F4E515FC5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BC5F7E6-2A1A-4892-B86E-FAF904310997}" type="pres">
      <dgm:prSet presAssocID="{0F43741F-2C3F-41FD-B832-9407831BA340}" presName="composite" presStyleCnt="0"/>
      <dgm:spPr/>
    </dgm:pt>
    <dgm:pt modelId="{FC1B82B7-0124-401F-BFB8-61903A1F3A87}" type="pres">
      <dgm:prSet presAssocID="{0F43741F-2C3F-41FD-B832-9407831BA340}" presName="rect1" presStyleLbl="bgImgPlace1" presStyleIdx="0" presStyleCnt="1" custScaleX="89504" custScaleY="9157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83B5979-F5CB-4EC1-A435-DD9EF5C75ED1}" type="pres">
      <dgm:prSet presAssocID="{0F43741F-2C3F-41FD-B832-9407831BA340}" presName="rect2" presStyleLbl="node1" presStyleIdx="0" presStyleCnt="1" custScaleX="144251" custScaleY="131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476ED4-C778-4978-9939-45CB83D7F9F3}" srcId="{16921A9F-CB53-4110-81EB-4E1F4E515FC5}" destId="{0F43741F-2C3F-41FD-B832-9407831BA340}" srcOrd="0" destOrd="0" parTransId="{D0E0F857-D15D-4AC7-B330-51FC8EB0DEC0}" sibTransId="{572555EF-ACD5-4AA1-AF92-278FDBF26C64}"/>
    <dgm:cxn modelId="{B6CBA8C0-7A65-4532-A0DD-1CF9216030C5}" type="presOf" srcId="{0F43741F-2C3F-41FD-B832-9407831BA340}" destId="{183B5979-F5CB-4EC1-A435-DD9EF5C75ED1}" srcOrd="0" destOrd="0" presId="urn:microsoft.com/office/officeart/2008/layout/BendingPictureBlocks"/>
    <dgm:cxn modelId="{7D6A12F1-3620-443D-B28C-9116BEEF9397}" type="presOf" srcId="{16921A9F-CB53-4110-81EB-4E1F4E515FC5}" destId="{13D043CB-EDE0-4E10-B567-86D30ADE7B32}" srcOrd="0" destOrd="0" presId="urn:microsoft.com/office/officeart/2008/layout/BendingPictureBlocks"/>
    <dgm:cxn modelId="{21F68F14-CC1F-4B09-A3F8-174509185D0B}" type="presParOf" srcId="{13D043CB-EDE0-4E10-B567-86D30ADE7B32}" destId="{EBC5F7E6-2A1A-4892-B86E-FAF904310997}" srcOrd="0" destOrd="0" presId="urn:microsoft.com/office/officeart/2008/layout/BendingPictureBlocks"/>
    <dgm:cxn modelId="{D4ABCB26-0119-4895-8068-10B4D3CD5A18}" type="presParOf" srcId="{EBC5F7E6-2A1A-4892-B86E-FAF904310997}" destId="{FC1B82B7-0124-401F-BFB8-61903A1F3A87}" srcOrd="0" destOrd="0" presId="urn:microsoft.com/office/officeart/2008/layout/BendingPictureBlocks"/>
    <dgm:cxn modelId="{7C20417B-CCC2-4C15-A54D-D1010EB88D5D}" type="presParOf" srcId="{EBC5F7E6-2A1A-4892-B86E-FAF904310997}" destId="{183B5979-F5CB-4EC1-A435-DD9EF5C75ED1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07055AD-3AA5-4B0C-A9C7-705F0F9A8ECA}" type="doc">
      <dgm:prSet loTypeId="urn:microsoft.com/office/officeart/2005/8/layout/vList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5A288CAC-4E82-4FAE-87A9-D5D9A3A57A00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психическая неустойчивость и стрессы;</a:t>
          </a:r>
          <a:endParaRPr lang="ru-RU" dirty="0">
            <a:solidFill>
              <a:schemeClr val="tx1"/>
            </a:solidFill>
          </a:endParaRPr>
        </a:p>
      </dgm:t>
    </dgm:pt>
    <dgm:pt modelId="{2FA291FB-0836-4F47-B14E-94E94F49BE30}" type="parTrans" cxnId="{BDCFE407-B054-4F43-ACD3-A8D539D82CEC}">
      <dgm:prSet/>
      <dgm:spPr/>
      <dgm:t>
        <a:bodyPr/>
        <a:lstStyle/>
        <a:p>
          <a:endParaRPr lang="ru-RU"/>
        </a:p>
      </dgm:t>
    </dgm:pt>
    <dgm:pt modelId="{1D565511-C4D4-4F8C-A543-9B7F0DE30324}" type="sibTrans" cxnId="{BDCFE407-B054-4F43-ACD3-A8D539D82CEC}">
      <dgm:prSet/>
      <dgm:spPr/>
      <dgm:t>
        <a:bodyPr/>
        <a:lstStyle/>
        <a:p>
          <a:endParaRPr lang="ru-RU"/>
        </a:p>
      </dgm:t>
    </dgm:pt>
    <dgm:pt modelId="{86DD10E1-E281-4569-813E-C421805B2650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зависть со стороны других обучающихся;</a:t>
          </a:r>
          <a:endParaRPr lang="ru-RU" dirty="0">
            <a:solidFill>
              <a:schemeClr val="tx1"/>
            </a:solidFill>
          </a:endParaRPr>
        </a:p>
      </dgm:t>
    </dgm:pt>
    <dgm:pt modelId="{E2106440-B711-486F-A888-FBDC1ED30BDE}" type="parTrans" cxnId="{E3AF5D4C-DE21-46F7-B843-5B72F5A54E38}">
      <dgm:prSet/>
      <dgm:spPr/>
      <dgm:t>
        <a:bodyPr/>
        <a:lstStyle/>
        <a:p>
          <a:endParaRPr lang="ru-RU"/>
        </a:p>
      </dgm:t>
    </dgm:pt>
    <dgm:pt modelId="{F1BE930B-5EC0-428F-97C9-E8995F8C430E}" type="sibTrans" cxnId="{E3AF5D4C-DE21-46F7-B843-5B72F5A54E38}">
      <dgm:prSet/>
      <dgm:spPr/>
      <dgm:t>
        <a:bodyPr/>
        <a:lstStyle/>
        <a:p>
          <a:endParaRPr lang="ru-RU"/>
        </a:p>
      </dgm:t>
    </dgm:pt>
    <dgm:pt modelId="{85D93EEC-712B-4052-B1AD-ADB050A6D822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самовлюблённость, эгоизм, повышенная потребность во внимании со стороны окружающих;</a:t>
          </a:r>
          <a:endParaRPr lang="ru-RU" dirty="0">
            <a:solidFill>
              <a:schemeClr val="tx1"/>
            </a:solidFill>
          </a:endParaRPr>
        </a:p>
      </dgm:t>
    </dgm:pt>
    <dgm:pt modelId="{65195AD1-1512-4B9F-8DC6-846B1B4C7911}" type="parTrans" cxnId="{D1B01DB4-0A59-4934-A6A6-6B4128DD0309}">
      <dgm:prSet/>
      <dgm:spPr/>
      <dgm:t>
        <a:bodyPr/>
        <a:lstStyle/>
        <a:p>
          <a:endParaRPr lang="ru-RU"/>
        </a:p>
      </dgm:t>
    </dgm:pt>
    <dgm:pt modelId="{BBE54DBC-1EE3-4A23-BABF-3AAC4F8D24D3}" type="sibTrans" cxnId="{D1B01DB4-0A59-4934-A6A6-6B4128DD0309}">
      <dgm:prSet/>
      <dgm:spPr/>
      <dgm:t>
        <a:bodyPr/>
        <a:lstStyle/>
        <a:p>
          <a:endParaRPr lang="ru-RU"/>
        </a:p>
      </dgm:t>
    </dgm:pt>
    <dgm:pt modelId="{814AEEAF-B70A-45AE-864D-3AC711D4DFAC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завышенная или заниженная самооценка;</a:t>
          </a:r>
          <a:endParaRPr lang="ru-RU" dirty="0">
            <a:solidFill>
              <a:schemeClr val="tx1"/>
            </a:solidFill>
          </a:endParaRPr>
        </a:p>
      </dgm:t>
    </dgm:pt>
    <dgm:pt modelId="{B6E98CDC-0C05-475B-8F47-AF9A21ECB47A}" type="parTrans" cxnId="{3F27D44B-056B-4BDB-A37D-D085F826051D}">
      <dgm:prSet/>
      <dgm:spPr/>
      <dgm:t>
        <a:bodyPr/>
        <a:lstStyle/>
        <a:p>
          <a:endParaRPr lang="ru-RU"/>
        </a:p>
      </dgm:t>
    </dgm:pt>
    <dgm:pt modelId="{121800BA-2E3F-4D6F-BD6A-43B20E455124}" type="sibTrans" cxnId="{3F27D44B-056B-4BDB-A37D-D085F826051D}">
      <dgm:prSet/>
      <dgm:spPr/>
      <dgm:t>
        <a:bodyPr/>
        <a:lstStyle/>
        <a:p>
          <a:endParaRPr lang="ru-RU"/>
        </a:p>
      </dgm:t>
    </dgm:pt>
    <dgm:pt modelId="{BC98621A-B35F-4970-8373-6DECC0EF5275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трудности в общении с другими детьми.</a:t>
          </a:r>
          <a:endParaRPr lang="ru-RU" dirty="0">
            <a:solidFill>
              <a:schemeClr val="tx1"/>
            </a:solidFill>
          </a:endParaRPr>
        </a:p>
      </dgm:t>
    </dgm:pt>
    <dgm:pt modelId="{78DD830F-FA5F-441F-B551-DCBA53BB0567}" type="parTrans" cxnId="{10432B14-E81B-43EB-9500-44A2124B3C1F}">
      <dgm:prSet/>
      <dgm:spPr/>
      <dgm:t>
        <a:bodyPr/>
        <a:lstStyle/>
        <a:p>
          <a:endParaRPr lang="ru-RU"/>
        </a:p>
      </dgm:t>
    </dgm:pt>
    <dgm:pt modelId="{B9E9D40E-39AF-4A5E-9CF7-186EB409A3EB}" type="sibTrans" cxnId="{10432B14-E81B-43EB-9500-44A2124B3C1F}">
      <dgm:prSet/>
      <dgm:spPr/>
      <dgm:t>
        <a:bodyPr/>
        <a:lstStyle/>
        <a:p>
          <a:endParaRPr lang="ru-RU"/>
        </a:p>
      </dgm:t>
    </dgm:pt>
    <dgm:pt modelId="{686346A7-19D6-4FA6-A8D0-4360C421E569}" type="pres">
      <dgm:prSet presAssocID="{E07055AD-3AA5-4B0C-A9C7-705F0F9A8E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AB00CF-8B78-497E-9ED4-ADB2F01B42C0}" type="pres">
      <dgm:prSet presAssocID="{5A288CAC-4E82-4FAE-87A9-D5D9A3A57A00}" presName="parentText" presStyleLbl="node1" presStyleIdx="0" presStyleCnt="5">
        <dgm:presLayoutVars>
          <dgm:chMax val="0"/>
          <dgm:bulletEnabled val="1"/>
        </dgm:presLayoutVars>
      </dgm:prSet>
      <dgm:spPr>
        <a:prstGeom prst="frame">
          <a:avLst/>
        </a:prstGeom>
      </dgm:spPr>
      <dgm:t>
        <a:bodyPr/>
        <a:lstStyle/>
        <a:p>
          <a:endParaRPr lang="ru-RU"/>
        </a:p>
      </dgm:t>
    </dgm:pt>
    <dgm:pt modelId="{34382C2E-8DC1-4CC7-B48F-98DD6D5967D9}" type="pres">
      <dgm:prSet presAssocID="{1D565511-C4D4-4F8C-A543-9B7F0DE30324}" presName="spacer" presStyleCnt="0"/>
      <dgm:spPr/>
    </dgm:pt>
    <dgm:pt modelId="{B539AACA-EAA4-4891-9053-C4743B9F4633}" type="pres">
      <dgm:prSet presAssocID="{86DD10E1-E281-4569-813E-C421805B2650}" presName="parentText" presStyleLbl="node1" presStyleIdx="1" presStyleCnt="5">
        <dgm:presLayoutVars>
          <dgm:chMax val="0"/>
          <dgm:bulletEnabled val="1"/>
        </dgm:presLayoutVars>
      </dgm:prSet>
      <dgm:spPr>
        <a:prstGeom prst="frame">
          <a:avLst/>
        </a:prstGeom>
      </dgm:spPr>
      <dgm:t>
        <a:bodyPr/>
        <a:lstStyle/>
        <a:p>
          <a:endParaRPr lang="ru-RU"/>
        </a:p>
      </dgm:t>
    </dgm:pt>
    <dgm:pt modelId="{83A42E45-F891-4DCF-82C5-DF1E62A01D5C}" type="pres">
      <dgm:prSet presAssocID="{F1BE930B-5EC0-428F-97C9-E8995F8C430E}" presName="spacer" presStyleCnt="0"/>
      <dgm:spPr/>
    </dgm:pt>
    <dgm:pt modelId="{59AB7161-FEE1-4AFD-9BC6-ECC9B1A5CC90}" type="pres">
      <dgm:prSet presAssocID="{85D93EEC-712B-4052-B1AD-ADB050A6D822}" presName="parentText" presStyleLbl="node1" presStyleIdx="2" presStyleCnt="5">
        <dgm:presLayoutVars>
          <dgm:chMax val="0"/>
          <dgm:bulletEnabled val="1"/>
        </dgm:presLayoutVars>
      </dgm:prSet>
      <dgm:spPr>
        <a:prstGeom prst="frame">
          <a:avLst/>
        </a:prstGeom>
      </dgm:spPr>
      <dgm:t>
        <a:bodyPr/>
        <a:lstStyle/>
        <a:p>
          <a:endParaRPr lang="ru-RU"/>
        </a:p>
      </dgm:t>
    </dgm:pt>
    <dgm:pt modelId="{8FABA1E9-67CF-43D5-9B64-B5D722E452E5}" type="pres">
      <dgm:prSet presAssocID="{BBE54DBC-1EE3-4A23-BABF-3AAC4F8D24D3}" presName="spacer" presStyleCnt="0"/>
      <dgm:spPr/>
    </dgm:pt>
    <dgm:pt modelId="{A056D742-779D-4099-BFDD-BDB131B37D0C}" type="pres">
      <dgm:prSet presAssocID="{814AEEAF-B70A-45AE-864D-3AC711D4DFAC}" presName="parentText" presStyleLbl="node1" presStyleIdx="3" presStyleCnt="5">
        <dgm:presLayoutVars>
          <dgm:chMax val="0"/>
          <dgm:bulletEnabled val="1"/>
        </dgm:presLayoutVars>
      </dgm:prSet>
      <dgm:spPr>
        <a:prstGeom prst="frame">
          <a:avLst/>
        </a:prstGeom>
      </dgm:spPr>
      <dgm:t>
        <a:bodyPr/>
        <a:lstStyle/>
        <a:p>
          <a:endParaRPr lang="ru-RU"/>
        </a:p>
      </dgm:t>
    </dgm:pt>
    <dgm:pt modelId="{F133496D-16DF-4CCA-A7FE-13133C47C7BE}" type="pres">
      <dgm:prSet presAssocID="{121800BA-2E3F-4D6F-BD6A-43B20E455124}" presName="spacer" presStyleCnt="0"/>
      <dgm:spPr/>
    </dgm:pt>
    <dgm:pt modelId="{5F6F4AEE-0DF3-48A2-9326-6DBBD597CBAF}" type="pres">
      <dgm:prSet presAssocID="{BC98621A-B35F-4970-8373-6DECC0EF5275}" presName="parentText" presStyleLbl="node1" presStyleIdx="4" presStyleCnt="5">
        <dgm:presLayoutVars>
          <dgm:chMax val="0"/>
          <dgm:bulletEnabled val="1"/>
        </dgm:presLayoutVars>
      </dgm:prSet>
      <dgm:spPr>
        <a:prstGeom prst="frame">
          <a:avLst/>
        </a:prstGeom>
      </dgm:spPr>
      <dgm:t>
        <a:bodyPr/>
        <a:lstStyle/>
        <a:p>
          <a:endParaRPr lang="ru-RU"/>
        </a:p>
      </dgm:t>
    </dgm:pt>
  </dgm:ptLst>
  <dgm:cxnLst>
    <dgm:cxn modelId="{0D7EC071-4C6F-422B-A81F-C1088FFD5838}" type="presOf" srcId="{814AEEAF-B70A-45AE-864D-3AC711D4DFAC}" destId="{A056D742-779D-4099-BFDD-BDB131B37D0C}" srcOrd="0" destOrd="0" presId="urn:microsoft.com/office/officeart/2005/8/layout/vList2"/>
    <dgm:cxn modelId="{5AF107D1-9156-42CD-9E65-4C042D4A4BD2}" type="presOf" srcId="{86DD10E1-E281-4569-813E-C421805B2650}" destId="{B539AACA-EAA4-4891-9053-C4743B9F4633}" srcOrd="0" destOrd="0" presId="urn:microsoft.com/office/officeart/2005/8/layout/vList2"/>
    <dgm:cxn modelId="{D1B01DB4-0A59-4934-A6A6-6B4128DD0309}" srcId="{E07055AD-3AA5-4B0C-A9C7-705F0F9A8ECA}" destId="{85D93EEC-712B-4052-B1AD-ADB050A6D822}" srcOrd="2" destOrd="0" parTransId="{65195AD1-1512-4B9F-8DC6-846B1B4C7911}" sibTransId="{BBE54DBC-1EE3-4A23-BABF-3AAC4F8D24D3}"/>
    <dgm:cxn modelId="{C64DA4F7-A537-44C2-988C-520394729E19}" type="presOf" srcId="{85D93EEC-712B-4052-B1AD-ADB050A6D822}" destId="{59AB7161-FEE1-4AFD-9BC6-ECC9B1A5CC90}" srcOrd="0" destOrd="0" presId="urn:microsoft.com/office/officeart/2005/8/layout/vList2"/>
    <dgm:cxn modelId="{E3AF5D4C-DE21-46F7-B843-5B72F5A54E38}" srcId="{E07055AD-3AA5-4B0C-A9C7-705F0F9A8ECA}" destId="{86DD10E1-E281-4569-813E-C421805B2650}" srcOrd="1" destOrd="0" parTransId="{E2106440-B711-486F-A888-FBDC1ED30BDE}" sibTransId="{F1BE930B-5EC0-428F-97C9-E8995F8C430E}"/>
    <dgm:cxn modelId="{6654C0C9-7A02-4B3B-9D49-3559F279CC5E}" type="presOf" srcId="{E07055AD-3AA5-4B0C-A9C7-705F0F9A8ECA}" destId="{686346A7-19D6-4FA6-A8D0-4360C421E569}" srcOrd="0" destOrd="0" presId="urn:microsoft.com/office/officeart/2005/8/layout/vList2"/>
    <dgm:cxn modelId="{BDCFE407-B054-4F43-ACD3-A8D539D82CEC}" srcId="{E07055AD-3AA5-4B0C-A9C7-705F0F9A8ECA}" destId="{5A288CAC-4E82-4FAE-87A9-D5D9A3A57A00}" srcOrd="0" destOrd="0" parTransId="{2FA291FB-0836-4F47-B14E-94E94F49BE30}" sibTransId="{1D565511-C4D4-4F8C-A543-9B7F0DE30324}"/>
    <dgm:cxn modelId="{10432B14-E81B-43EB-9500-44A2124B3C1F}" srcId="{E07055AD-3AA5-4B0C-A9C7-705F0F9A8ECA}" destId="{BC98621A-B35F-4970-8373-6DECC0EF5275}" srcOrd="4" destOrd="0" parTransId="{78DD830F-FA5F-441F-B551-DCBA53BB0567}" sibTransId="{B9E9D40E-39AF-4A5E-9CF7-186EB409A3EB}"/>
    <dgm:cxn modelId="{4B01DA4B-D33B-41FC-A523-74A2843EF1E7}" type="presOf" srcId="{5A288CAC-4E82-4FAE-87A9-D5D9A3A57A00}" destId="{C6AB00CF-8B78-497E-9ED4-ADB2F01B42C0}" srcOrd="0" destOrd="0" presId="urn:microsoft.com/office/officeart/2005/8/layout/vList2"/>
    <dgm:cxn modelId="{3F27D44B-056B-4BDB-A37D-D085F826051D}" srcId="{E07055AD-3AA5-4B0C-A9C7-705F0F9A8ECA}" destId="{814AEEAF-B70A-45AE-864D-3AC711D4DFAC}" srcOrd="3" destOrd="0" parTransId="{B6E98CDC-0C05-475B-8F47-AF9A21ECB47A}" sibTransId="{121800BA-2E3F-4D6F-BD6A-43B20E455124}"/>
    <dgm:cxn modelId="{CA99B4F1-1420-4E2E-B46D-EC51EDD669B0}" type="presOf" srcId="{BC98621A-B35F-4970-8373-6DECC0EF5275}" destId="{5F6F4AEE-0DF3-48A2-9326-6DBBD597CBAF}" srcOrd="0" destOrd="0" presId="urn:microsoft.com/office/officeart/2005/8/layout/vList2"/>
    <dgm:cxn modelId="{6A9FFE69-9B97-44F3-95D2-43F5F600D62E}" type="presParOf" srcId="{686346A7-19D6-4FA6-A8D0-4360C421E569}" destId="{C6AB00CF-8B78-497E-9ED4-ADB2F01B42C0}" srcOrd="0" destOrd="0" presId="urn:microsoft.com/office/officeart/2005/8/layout/vList2"/>
    <dgm:cxn modelId="{986683FF-1839-4B4A-B219-034A0B36C3BA}" type="presParOf" srcId="{686346A7-19D6-4FA6-A8D0-4360C421E569}" destId="{34382C2E-8DC1-4CC7-B48F-98DD6D5967D9}" srcOrd="1" destOrd="0" presId="urn:microsoft.com/office/officeart/2005/8/layout/vList2"/>
    <dgm:cxn modelId="{E50B8403-27A7-482B-B6EB-1FA7E65A0C63}" type="presParOf" srcId="{686346A7-19D6-4FA6-A8D0-4360C421E569}" destId="{B539AACA-EAA4-4891-9053-C4743B9F4633}" srcOrd="2" destOrd="0" presId="urn:microsoft.com/office/officeart/2005/8/layout/vList2"/>
    <dgm:cxn modelId="{C3F938D6-FB17-47A7-A60E-85C3ADB0759D}" type="presParOf" srcId="{686346A7-19D6-4FA6-A8D0-4360C421E569}" destId="{83A42E45-F891-4DCF-82C5-DF1E62A01D5C}" srcOrd="3" destOrd="0" presId="urn:microsoft.com/office/officeart/2005/8/layout/vList2"/>
    <dgm:cxn modelId="{10EE2369-0AF8-43FD-BB55-CAC9F9B9AA84}" type="presParOf" srcId="{686346A7-19D6-4FA6-A8D0-4360C421E569}" destId="{59AB7161-FEE1-4AFD-9BC6-ECC9B1A5CC90}" srcOrd="4" destOrd="0" presId="urn:microsoft.com/office/officeart/2005/8/layout/vList2"/>
    <dgm:cxn modelId="{B272663B-F99D-459E-8E81-DBFFFDCD987D}" type="presParOf" srcId="{686346A7-19D6-4FA6-A8D0-4360C421E569}" destId="{8FABA1E9-67CF-43D5-9B64-B5D722E452E5}" srcOrd="5" destOrd="0" presId="urn:microsoft.com/office/officeart/2005/8/layout/vList2"/>
    <dgm:cxn modelId="{BC69992B-6890-4FF3-964F-986B4F55478B}" type="presParOf" srcId="{686346A7-19D6-4FA6-A8D0-4360C421E569}" destId="{A056D742-779D-4099-BFDD-BDB131B37D0C}" srcOrd="6" destOrd="0" presId="urn:microsoft.com/office/officeart/2005/8/layout/vList2"/>
    <dgm:cxn modelId="{F21402F3-121D-48E2-80F4-B5E0311A126B}" type="presParOf" srcId="{686346A7-19D6-4FA6-A8D0-4360C421E569}" destId="{F133496D-16DF-4CCA-A7FE-13133C47C7BE}" srcOrd="7" destOrd="0" presId="urn:microsoft.com/office/officeart/2005/8/layout/vList2"/>
    <dgm:cxn modelId="{D0FFBB3F-D3AF-4615-969C-4185A27AAF78}" type="presParOf" srcId="{686346A7-19D6-4FA6-A8D0-4360C421E569}" destId="{5F6F4AEE-0DF3-48A2-9326-6DBBD597CBA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21368-E980-44F3-BFC0-0111776C7F13}">
      <dsp:nvSpPr>
        <dsp:cNvPr id="0" name=""/>
        <dsp:cNvSpPr/>
      </dsp:nvSpPr>
      <dsp:spPr>
        <a:xfrm>
          <a:off x="0" y="411613"/>
          <a:ext cx="7086600" cy="2948400"/>
        </a:xfrm>
        <a:prstGeom prst="flowChartInternalStorag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Одарённый ребенок — это ребёнок, который выделяется яркими, очевидными, иногда выдающимися достижениями (или имеет внутренние предпосылки для таких достижений) в том или ином виде деятельности.</a:t>
          </a:r>
          <a:endParaRPr lang="ru-RU" sz="2800" kern="1200" dirty="0"/>
        </a:p>
      </dsp:txBody>
      <dsp:txXfrm>
        <a:off x="885825" y="780163"/>
        <a:ext cx="6200775" cy="2579850"/>
      </dsp:txXfrm>
    </dsp:sp>
    <dsp:sp modelId="{323269E8-47EA-48A9-9868-B157183761E5}">
      <dsp:nvSpPr>
        <dsp:cNvPr id="0" name=""/>
        <dsp:cNvSpPr/>
      </dsp:nvSpPr>
      <dsp:spPr>
        <a:xfrm>
          <a:off x="0" y="3440653"/>
          <a:ext cx="7086600" cy="164842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Рабочая концепция одарённости, разработанная группой авторов во главе с Д. Б. Богоявленской (</a:t>
          </a:r>
          <a:r>
            <a:rPr lang="ru-RU" sz="1600" kern="1200" dirty="0" smtClean="0"/>
            <a:t>Заведующая лабораторией диагностики творчества Психологического института РАО,  член Координационного совета Президентской программы "Одаренные дети«</a:t>
          </a:r>
          <a:r>
            <a:rPr lang="ru-RU" sz="2000" kern="1200" dirty="0" smtClean="0"/>
            <a:t>)</a:t>
          </a:r>
          <a:endParaRPr lang="ru-RU" sz="2000" kern="1200" dirty="0"/>
        </a:p>
      </dsp:txBody>
      <dsp:txXfrm>
        <a:off x="80469" y="3521122"/>
        <a:ext cx="6925662" cy="14874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50A6F-E327-482B-B7B9-9010F81FA9EC}">
      <dsp:nvSpPr>
        <dsp:cNvPr id="0" name=""/>
        <dsp:cNvSpPr/>
      </dsp:nvSpPr>
      <dsp:spPr>
        <a:xfrm>
          <a:off x="0" y="115012"/>
          <a:ext cx="7180287" cy="5127787"/>
        </a:xfrm>
        <a:prstGeom prst="leftRightRibbon">
          <a:avLst/>
        </a:prstGeom>
        <a:solidFill>
          <a:srgbClr val="0066FF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A0D77-3220-4521-9FEC-B6BD408C0990}">
      <dsp:nvSpPr>
        <dsp:cNvPr id="0" name=""/>
        <dsp:cNvSpPr/>
      </dsp:nvSpPr>
      <dsp:spPr>
        <a:xfrm>
          <a:off x="1008116" y="1423610"/>
          <a:ext cx="2369494" cy="183739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Новые ФГОС предоставляют одарённым детям </a:t>
          </a:r>
          <a:r>
            <a:rPr lang="ru-RU" sz="1400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бОльшие</a:t>
          </a:r>
          <a:r>
            <a:rPr lang="ru-RU" sz="14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возможности для самореализации, чем прежние, так как учебная самостоятельность детей увеличивается, универсальные умения дадут таким детям новые возможности для самореализации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постижении нового.</a:t>
          </a:r>
          <a:endParaRPr lang="ru-RU" sz="140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8116" y="1423610"/>
        <a:ext cx="2369494" cy="18373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E779E-14C6-4DBB-8B35-E09B89E6678E}">
      <dsp:nvSpPr>
        <dsp:cNvPr id="0" name=""/>
        <dsp:cNvSpPr/>
      </dsp:nvSpPr>
      <dsp:spPr>
        <a:xfrm>
          <a:off x="45993" y="51215"/>
          <a:ext cx="3126812" cy="222760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1. Поручать одарённому ребёнку выполнение более сложных по уровню (творческих) заданий в момент, когда идёт доработка учебного материала другими обучающимися. Он не будет отвлекать внимание учителя на себя и в тоже время сможет заниматься интересным и полезным для него делом. Нужно научить одарённого ребёнка управлять процессом своего обучения и не задерживать его продвижение вперёд, когда другие отстали.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11237" y="116459"/>
        <a:ext cx="2996324" cy="2097121"/>
      </dsp:txXfrm>
    </dsp:sp>
    <dsp:sp modelId="{9D9F9A79-6D22-4A3D-9E70-CCEFA927988E}">
      <dsp:nvSpPr>
        <dsp:cNvPr id="0" name=""/>
        <dsp:cNvSpPr/>
      </dsp:nvSpPr>
      <dsp:spPr>
        <a:xfrm>
          <a:off x="3447965" y="777295"/>
          <a:ext cx="662884" cy="7754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447965" y="932385"/>
        <a:ext cx="464019" cy="465269"/>
      </dsp:txXfrm>
    </dsp:sp>
    <dsp:sp modelId="{B604046E-96FC-4276-8B3F-FEEED5918AC9}">
      <dsp:nvSpPr>
        <dsp:cNvPr id="0" name=""/>
        <dsp:cNvSpPr/>
      </dsp:nvSpPr>
      <dsp:spPr>
        <a:xfrm>
          <a:off x="4423530" y="1583"/>
          <a:ext cx="3126812" cy="2326873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rgbClr val="CC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2. Соединять для выполнения учебных заданий обучающихся с разными типами одарённости. Это необходимо для того, чтобы школьники могли контактировать с равными себе по уровню способностей, помогать преодолевать проблемы друг другу в областях, в которых они менее сильны, а также осваивать менее для них доступные способы учебной работы посредством указанного сотрудничества.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491682" y="69735"/>
        <a:ext cx="2990508" cy="2190569"/>
      </dsp:txXfrm>
    </dsp:sp>
    <dsp:sp modelId="{F1D39D76-DFAC-4632-BB1D-00CC4A189554}">
      <dsp:nvSpPr>
        <dsp:cNvPr id="0" name=""/>
        <dsp:cNvSpPr/>
      </dsp:nvSpPr>
      <dsp:spPr>
        <a:xfrm rot="5400000">
          <a:off x="5530691" y="2547333"/>
          <a:ext cx="664508" cy="7754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solidFill>
            <a:schemeClr val="accent3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-5400000">
        <a:off x="5630311" y="2602803"/>
        <a:ext cx="465269" cy="465156"/>
      </dsp:txXfrm>
    </dsp:sp>
    <dsp:sp modelId="{CDAF9ADA-7D77-43EC-96DF-861AC193DC3D}">
      <dsp:nvSpPr>
        <dsp:cNvPr id="0" name=""/>
        <dsp:cNvSpPr/>
      </dsp:nvSpPr>
      <dsp:spPr>
        <a:xfrm>
          <a:off x="3929400" y="3579181"/>
          <a:ext cx="3620942" cy="2225639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3. Учитывая, что новые ФГОС предлагают как основу способов обучения </a:t>
          </a:r>
          <a:r>
            <a:rPr lang="ru-RU" sz="1200" kern="1200" dirty="0" err="1" smtClean="0">
              <a:solidFill>
                <a:schemeClr val="tx1"/>
              </a:solidFill>
            </a:rPr>
            <a:t>деятельностный</a:t>
          </a:r>
          <a:r>
            <a:rPr lang="ru-RU" sz="1200" kern="1200" dirty="0" smtClean="0">
              <a:solidFill>
                <a:schemeClr val="tx1"/>
              </a:solidFill>
            </a:rPr>
            <a:t> подход, при котором одарённые обучающиеся быстрее, чем другие дети в классе, будут видеть предполагаемый результат учебного труда, их можно будет назначить консультантами, проектировщиками учебного процесса при освоении наиболее сложного учебного материала в помощь другим, не таким одарённым детям в классе.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994587" y="3644368"/>
        <a:ext cx="3490568" cy="209526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82248-E8BA-448B-B263-35BD9BB660DA}">
      <dsp:nvSpPr>
        <dsp:cNvPr id="0" name=""/>
        <dsp:cNvSpPr/>
      </dsp:nvSpPr>
      <dsp:spPr>
        <a:xfrm>
          <a:off x="1825283" y="1517"/>
          <a:ext cx="3436032" cy="20616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4. Зная о том, что одарённые дети имеют проблемы с завышенной или заниженной самооценкой, можно давать им задания на разработку критериев оценки результатов конкретной деятельности.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885666" y="61900"/>
        <a:ext cx="3315266" cy="1940853"/>
      </dsp:txXfrm>
    </dsp:sp>
    <dsp:sp modelId="{9DC280B6-A502-46AF-AF2B-7C1CCA33B0A9}">
      <dsp:nvSpPr>
        <dsp:cNvPr id="0" name=""/>
        <dsp:cNvSpPr/>
      </dsp:nvSpPr>
      <dsp:spPr>
        <a:xfrm rot="5400000">
          <a:off x="3179080" y="2303659"/>
          <a:ext cx="728438" cy="8521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-5400000">
        <a:off x="3287659" y="2365508"/>
        <a:ext cx="511281" cy="509907"/>
      </dsp:txXfrm>
    </dsp:sp>
    <dsp:sp modelId="{5AD06EDA-A764-45F6-94D6-0F92ADE8B89D}">
      <dsp:nvSpPr>
        <dsp:cNvPr id="0" name=""/>
        <dsp:cNvSpPr/>
      </dsp:nvSpPr>
      <dsp:spPr>
        <a:xfrm>
          <a:off x="1825283" y="3437549"/>
          <a:ext cx="3436032" cy="2061619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5. Результаты труда одарённого ребёнка обязательно должны быть оценены педагогом, так как для детей данной категории это имеет достаточно большое значение.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885666" y="3497932"/>
        <a:ext cx="3315266" cy="194085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B6B60-D9D9-4E86-ADB9-B50D798B4BB3}">
      <dsp:nvSpPr>
        <dsp:cNvPr id="0" name=""/>
        <dsp:cNvSpPr/>
      </dsp:nvSpPr>
      <dsp:spPr>
        <a:xfrm>
          <a:off x="0" y="506776"/>
          <a:ext cx="7086600" cy="3290040"/>
        </a:xfrm>
        <a:prstGeom prst="horizontalScroll">
          <a:avLst/>
        </a:prstGeom>
        <a:solidFill>
          <a:srgbClr val="FFC000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i="1" kern="1200" dirty="0" smtClean="0">
              <a:solidFill>
                <a:schemeClr val="tx1"/>
              </a:solidFill>
            </a:rPr>
            <a:t>В душе каждого ребенка есть невидимые струны. Если их тронуть умелой рукой, они красиво зазвучат.</a:t>
          </a:r>
          <a:endParaRPr lang="ru-RU" sz="3800" i="1" kern="1200" dirty="0">
            <a:solidFill>
              <a:schemeClr val="tx1"/>
            </a:solidFill>
          </a:endParaRPr>
        </a:p>
      </dsp:txBody>
      <dsp:txXfrm>
        <a:off x="411255" y="918031"/>
        <a:ext cx="6469718" cy="2467530"/>
      </dsp:txXfrm>
    </dsp:sp>
    <dsp:sp modelId="{0FE8CE82-82C4-4842-A323-46B67B5E22CF}">
      <dsp:nvSpPr>
        <dsp:cNvPr id="0" name=""/>
        <dsp:cNvSpPr/>
      </dsp:nvSpPr>
      <dsp:spPr>
        <a:xfrm>
          <a:off x="0" y="3942754"/>
          <a:ext cx="7086600" cy="1087654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i="1" kern="1200" dirty="0" smtClean="0"/>
            <a:t>В. А. Сухомлинский</a:t>
          </a:r>
          <a:endParaRPr lang="ru-RU" sz="3200" i="1" kern="1200" dirty="0"/>
        </a:p>
      </dsp:txBody>
      <dsp:txXfrm>
        <a:off x="53095" y="3995849"/>
        <a:ext cx="6980410" cy="981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51679-A1B4-4C20-9BFE-BA3581C3F8F5}">
      <dsp:nvSpPr>
        <dsp:cNvPr id="0" name=""/>
        <dsp:cNvSpPr/>
      </dsp:nvSpPr>
      <dsp:spPr>
        <a:xfrm>
          <a:off x="2207641" y="172146"/>
          <a:ext cx="2671316" cy="1335658"/>
        </a:xfrm>
        <a:prstGeom prst="roundRect">
          <a:avLst>
            <a:gd name="adj" fmla="val 10000"/>
          </a:avLst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Одарённость</a:t>
          </a:r>
          <a:endParaRPr lang="ru-RU" sz="2800" kern="1200" dirty="0"/>
        </a:p>
      </dsp:txBody>
      <dsp:txXfrm>
        <a:off x="2246761" y="211266"/>
        <a:ext cx="2593076" cy="1257418"/>
      </dsp:txXfrm>
    </dsp:sp>
    <dsp:sp modelId="{7BB4B844-F8DE-4514-961A-114AD20F65A9}">
      <dsp:nvSpPr>
        <dsp:cNvPr id="0" name=""/>
        <dsp:cNvSpPr/>
      </dsp:nvSpPr>
      <dsp:spPr>
        <a:xfrm rot="3600000">
          <a:off x="3950055" y="2516603"/>
          <a:ext cx="1392391" cy="46748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090299" y="2610099"/>
        <a:ext cx="1111903" cy="280488"/>
      </dsp:txXfrm>
    </dsp:sp>
    <dsp:sp modelId="{F43E491C-E921-46C3-AD06-CF482AF8A0E5}">
      <dsp:nvSpPr>
        <dsp:cNvPr id="0" name=""/>
        <dsp:cNvSpPr/>
      </dsp:nvSpPr>
      <dsp:spPr>
        <a:xfrm>
          <a:off x="4413544" y="3992882"/>
          <a:ext cx="2671316" cy="1335658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актуальная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4452664" y="4032002"/>
        <a:ext cx="2593076" cy="1257418"/>
      </dsp:txXfrm>
    </dsp:sp>
    <dsp:sp modelId="{7193FFA8-5E54-4DDF-883B-D2E65A2AE37F}">
      <dsp:nvSpPr>
        <dsp:cNvPr id="0" name=""/>
        <dsp:cNvSpPr/>
      </dsp:nvSpPr>
      <dsp:spPr>
        <a:xfrm rot="10800000">
          <a:off x="3362699" y="4446811"/>
          <a:ext cx="361200" cy="42780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471059" y="4532371"/>
        <a:ext cx="144480" cy="256680"/>
      </dsp:txXfrm>
    </dsp:sp>
    <dsp:sp modelId="{10C77222-A496-468F-B765-0394ACC39714}">
      <dsp:nvSpPr>
        <dsp:cNvPr id="0" name=""/>
        <dsp:cNvSpPr/>
      </dsp:nvSpPr>
      <dsp:spPr>
        <a:xfrm>
          <a:off x="1739" y="3992882"/>
          <a:ext cx="2671316" cy="1335658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потенциальная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40859" y="4032002"/>
        <a:ext cx="2593076" cy="1257418"/>
      </dsp:txXfrm>
    </dsp:sp>
    <dsp:sp modelId="{71E016E2-44CB-4909-AD2F-14DFF8F32F68}">
      <dsp:nvSpPr>
        <dsp:cNvPr id="0" name=""/>
        <dsp:cNvSpPr/>
      </dsp:nvSpPr>
      <dsp:spPr>
        <a:xfrm rot="18000000">
          <a:off x="1744152" y="2516603"/>
          <a:ext cx="1392391" cy="46748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1884396" y="2610099"/>
        <a:ext cx="1111903" cy="2804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2A509-02C0-4837-BC6F-9C7D92D7BF2E}">
      <dsp:nvSpPr>
        <dsp:cNvPr id="0" name=""/>
        <dsp:cNvSpPr/>
      </dsp:nvSpPr>
      <dsp:spPr>
        <a:xfrm>
          <a:off x="1384" y="951714"/>
          <a:ext cx="2951596" cy="359725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 </a:t>
          </a:r>
          <a:r>
            <a:rPr lang="ru-RU" sz="2000" b="1" kern="1200" dirty="0" smtClean="0"/>
            <a:t>актуальной одарённостью </a:t>
          </a:r>
          <a:r>
            <a:rPr lang="ru-RU" sz="1800" kern="1200" dirty="0" smtClean="0"/>
            <a:t>понимают:</a:t>
          </a:r>
          <a:endParaRPr lang="ru-RU" sz="1800" kern="1200" dirty="0"/>
        </a:p>
      </dsp:txBody>
      <dsp:txXfrm>
        <a:off x="87833" y="1038163"/>
        <a:ext cx="2778698" cy="3424360"/>
      </dsp:txXfrm>
    </dsp:sp>
    <dsp:sp modelId="{8634D324-26F2-4CD6-9A3D-6CAD398A2C7F}">
      <dsp:nvSpPr>
        <dsp:cNvPr id="0" name=""/>
        <dsp:cNvSpPr/>
      </dsp:nvSpPr>
      <dsp:spPr>
        <a:xfrm>
          <a:off x="3248140" y="2384345"/>
          <a:ext cx="625738" cy="7319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248140" y="2530744"/>
        <a:ext cx="438017" cy="439197"/>
      </dsp:txXfrm>
    </dsp:sp>
    <dsp:sp modelId="{07B4B5D9-BFA1-4422-98BD-98A29AE8911F}">
      <dsp:nvSpPr>
        <dsp:cNvPr id="0" name=""/>
        <dsp:cNvSpPr/>
      </dsp:nvSpPr>
      <dsp:spPr>
        <a:xfrm>
          <a:off x="4133619" y="951714"/>
          <a:ext cx="2951596" cy="359725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«…психологическую характеристику ребенка с такими наличными (уже достигнутыми) показателями психического развития, которые проявляются в более высоком уровне выполнения деятельности в конкретной предметной области по сравнению с возрастной и социальной нормами».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220068" y="1038163"/>
        <a:ext cx="2778698" cy="34243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F8D69-2E27-481D-9BA5-02DD7EE81A6E}">
      <dsp:nvSpPr>
        <dsp:cNvPr id="0" name=""/>
        <dsp:cNvSpPr/>
      </dsp:nvSpPr>
      <dsp:spPr>
        <a:xfrm>
          <a:off x="1356" y="753859"/>
          <a:ext cx="2892088" cy="3850092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 </a:t>
          </a:r>
          <a:r>
            <a:rPr lang="ru-RU" sz="2000" b="1" kern="1200" dirty="0" smtClean="0"/>
            <a:t>потенциальной одарённостью </a:t>
          </a:r>
          <a:r>
            <a:rPr lang="ru-RU" sz="1800" kern="1200" dirty="0" smtClean="0"/>
            <a:t>понимается</a:t>
          </a:r>
          <a:endParaRPr lang="ru-RU" sz="1800" kern="1200" dirty="0"/>
        </a:p>
      </dsp:txBody>
      <dsp:txXfrm>
        <a:off x="86062" y="838565"/>
        <a:ext cx="2722676" cy="3680680"/>
      </dsp:txXfrm>
    </dsp:sp>
    <dsp:sp modelId="{7ADF5206-445D-4C61-A6B4-F834474DEC41}">
      <dsp:nvSpPr>
        <dsp:cNvPr id="0" name=""/>
        <dsp:cNvSpPr/>
      </dsp:nvSpPr>
      <dsp:spPr>
        <a:xfrm>
          <a:off x="3182653" y="2320287"/>
          <a:ext cx="613122" cy="717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182653" y="2463734"/>
        <a:ext cx="429185" cy="430343"/>
      </dsp:txXfrm>
    </dsp:sp>
    <dsp:sp modelId="{6C2EEFE1-1D81-4AA8-8F48-7325B7327931}">
      <dsp:nvSpPr>
        <dsp:cNvPr id="0" name=""/>
        <dsp:cNvSpPr/>
      </dsp:nvSpPr>
      <dsp:spPr>
        <a:xfrm>
          <a:off x="4050280" y="753859"/>
          <a:ext cx="2892088" cy="3850092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218909"/>
            <a:satOff val="-1431"/>
            <a:lumOff val="2455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психологическая характеристика ребенка, который имеет лишь определенные психические возможности (потенциал) для высоких достижений в том или ином виде деятельности, но не может реализовать свои возможности в данный момент времени в силу их функциональной недостаточности.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134986" y="838565"/>
        <a:ext cx="2722676" cy="36806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CA63B-F9CC-4D12-A0FC-6611E2D8D8DC}">
      <dsp:nvSpPr>
        <dsp:cNvPr id="0" name=""/>
        <dsp:cNvSpPr/>
      </dsp:nvSpPr>
      <dsp:spPr>
        <a:xfrm>
          <a:off x="0" y="4733949"/>
          <a:ext cx="6943725" cy="6213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многие из них имеют прочную, ёмкую память.</a:t>
          </a:r>
          <a:endParaRPr lang="ru-RU" sz="1400" b="1" kern="1200" dirty="0"/>
        </a:p>
      </dsp:txBody>
      <dsp:txXfrm>
        <a:off x="0" y="4733949"/>
        <a:ext cx="6943725" cy="621328"/>
      </dsp:txXfrm>
    </dsp:sp>
    <dsp:sp modelId="{39F625B5-4A16-490A-A971-06508BC2B54C}">
      <dsp:nvSpPr>
        <dsp:cNvPr id="0" name=""/>
        <dsp:cNvSpPr/>
      </dsp:nvSpPr>
      <dsp:spPr>
        <a:xfrm rot="10800000">
          <a:off x="0" y="3787666"/>
          <a:ext cx="6943725" cy="95560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ответы и рассуждения отличаются неожиданными, нестандартными, более сложными, чем ожидает учитель, выводами, аргументами, умозаключениями;</a:t>
          </a:r>
          <a:endParaRPr lang="ru-RU" sz="1400" b="1" kern="1200" dirty="0"/>
        </a:p>
      </dsp:txBody>
      <dsp:txXfrm rot="10800000">
        <a:off x="0" y="3787666"/>
        <a:ext cx="6943725" cy="620922"/>
      </dsp:txXfrm>
    </dsp:sp>
    <dsp:sp modelId="{35BC1DB3-5920-46FD-9C0C-F11331E0CDE1}">
      <dsp:nvSpPr>
        <dsp:cNvPr id="0" name=""/>
        <dsp:cNvSpPr/>
      </dsp:nvSpPr>
      <dsp:spPr>
        <a:xfrm rot="10800000">
          <a:off x="0" y="2841383"/>
          <a:ext cx="6943725" cy="95560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стремлением контактировать с более взрослыми сверстниками и взрослыми людьми;</a:t>
          </a:r>
          <a:endParaRPr lang="ru-RU" sz="1400" b="1" kern="1200" dirty="0"/>
        </a:p>
      </dsp:txBody>
      <dsp:txXfrm rot="10800000">
        <a:off x="0" y="2841383"/>
        <a:ext cx="6943725" cy="620922"/>
      </dsp:txXfrm>
    </dsp:sp>
    <dsp:sp modelId="{B0B956BB-9860-4BCC-A19F-7890DA47901D}">
      <dsp:nvSpPr>
        <dsp:cNvPr id="0" name=""/>
        <dsp:cNvSpPr/>
      </dsp:nvSpPr>
      <dsp:spPr>
        <a:xfrm rot="10800000">
          <a:off x="0" y="1895100"/>
          <a:ext cx="6943725" cy="95560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демонстрацией окружающим независимости, индивидуализма, желанием выполнять самостоятельно сложные задания;</a:t>
          </a:r>
          <a:endParaRPr lang="ru-RU" sz="1400" b="1" kern="1200" dirty="0"/>
        </a:p>
      </dsp:txBody>
      <dsp:txXfrm rot="10800000">
        <a:off x="0" y="1895100"/>
        <a:ext cx="6943725" cy="620922"/>
      </dsp:txXfrm>
    </dsp:sp>
    <dsp:sp modelId="{42B258E7-89E5-40F6-A37A-04A7F3C68E81}">
      <dsp:nvSpPr>
        <dsp:cNvPr id="0" name=""/>
        <dsp:cNvSpPr/>
      </dsp:nvSpPr>
      <dsp:spPr>
        <a:xfrm rot="10800000">
          <a:off x="0" y="948817"/>
          <a:ext cx="6943725" cy="95560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любознательностью (</a:t>
          </a:r>
          <a:r>
            <a:rPr lang="ru-RU" sz="1400" b="0" kern="1200" dirty="0" smtClean="0"/>
            <a:t>они в большом количестве задают необычные, а иногда и сложные для данного возраста вопросы</a:t>
          </a:r>
          <a:r>
            <a:rPr lang="ru-RU" sz="1400" b="1" kern="1200" dirty="0" smtClean="0"/>
            <a:t>);</a:t>
          </a:r>
          <a:endParaRPr lang="ru-RU" sz="1400" b="1" kern="1200" dirty="0"/>
        </a:p>
      </dsp:txBody>
      <dsp:txXfrm rot="10800000">
        <a:off x="0" y="948817"/>
        <a:ext cx="6943725" cy="620922"/>
      </dsp:txXfrm>
    </dsp:sp>
    <dsp:sp modelId="{F03C94E8-FEB9-407E-8717-33260AB81356}">
      <dsp:nvSpPr>
        <dsp:cNvPr id="0" name=""/>
        <dsp:cNvSpPr/>
      </dsp:nvSpPr>
      <dsp:spPr>
        <a:xfrm rot="10800000">
          <a:off x="0" y="2534"/>
          <a:ext cx="6943725" cy="95560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опережением в овладении знаний и их прочным усвоением;</a:t>
          </a:r>
          <a:endParaRPr lang="ru-RU" sz="1400" b="1" kern="1200" dirty="0"/>
        </a:p>
      </dsp:txBody>
      <dsp:txXfrm rot="10800000">
        <a:off x="0" y="2534"/>
        <a:ext cx="6943725" cy="6209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285CC-7682-4D58-8EEE-950C6B35F6DB}">
      <dsp:nvSpPr>
        <dsp:cNvPr id="0" name=""/>
        <dsp:cNvSpPr/>
      </dsp:nvSpPr>
      <dsp:spPr>
        <a:xfrm rot="5400000">
          <a:off x="335749" y="2473213"/>
          <a:ext cx="1009251" cy="167937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E95D02-F891-4CDD-BDA8-3CDE289B5362}">
      <dsp:nvSpPr>
        <dsp:cNvPr id="0" name=""/>
        <dsp:cNvSpPr/>
      </dsp:nvSpPr>
      <dsp:spPr>
        <a:xfrm>
          <a:off x="167280" y="2974983"/>
          <a:ext cx="1516146" cy="1328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трудные семейные обстоятельства</a:t>
          </a:r>
          <a:endParaRPr lang="ru-RU" sz="1600" kern="1200" dirty="0"/>
        </a:p>
      </dsp:txBody>
      <dsp:txXfrm>
        <a:off x="167280" y="2974983"/>
        <a:ext cx="1516146" cy="1328991"/>
      </dsp:txXfrm>
    </dsp:sp>
    <dsp:sp modelId="{CC7566AF-1828-45AC-A12A-C7D79FA56C08}">
      <dsp:nvSpPr>
        <dsp:cNvPr id="0" name=""/>
        <dsp:cNvSpPr/>
      </dsp:nvSpPr>
      <dsp:spPr>
        <a:xfrm>
          <a:off x="1397361" y="2349575"/>
          <a:ext cx="286065" cy="28606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shade val="51000"/>
                <a:satMod val="130000"/>
              </a:schemeClr>
            </a:gs>
            <a:gs pos="80000">
              <a:schemeClr val="accent4">
                <a:hueOff val="-744128"/>
                <a:satOff val="4483"/>
                <a:lumOff val="359"/>
                <a:alphaOff val="0"/>
                <a:shade val="93000"/>
                <a:satMod val="13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D9AB6B-E99B-4B43-82D9-18523D2EBD0D}">
      <dsp:nvSpPr>
        <dsp:cNvPr id="0" name=""/>
        <dsp:cNvSpPr/>
      </dsp:nvSpPr>
      <dsp:spPr>
        <a:xfrm rot="5400000">
          <a:off x="2191809" y="2013929"/>
          <a:ext cx="1009251" cy="167937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E6FD79-52B9-432E-93D9-DCB404301277}">
      <dsp:nvSpPr>
        <dsp:cNvPr id="0" name=""/>
        <dsp:cNvSpPr/>
      </dsp:nvSpPr>
      <dsp:spPr>
        <a:xfrm>
          <a:off x="2023340" y="2515699"/>
          <a:ext cx="1516146" cy="1328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недостаточная мотивация</a:t>
          </a:r>
          <a:endParaRPr lang="ru-RU" sz="1600" kern="1200" dirty="0"/>
        </a:p>
      </dsp:txBody>
      <dsp:txXfrm>
        <a:off x="2023340" y="2515699"/>
        <a:ext cx="1516146" cy="1328991"/>
      </dsp:txXfrm>
    </dsp:sp>
    <dsp:sp modelId="{A4EF6D01-F8E7-4BEF-9736-5F6FD42DD76B}">
      <dsp:nvSpPr>
        <dsp:cNvPr id="0" name=""/>
        <dsp:cNvSpPr/>
      </dsp:nvSpPr>
      <dsp:spPr>
        <a:xfrm>
          <a:off x="3253421" y="1890292"/>
          <a:ext cx="286065" cy="28606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D20BF4-9266-465A-9DFC-B54BD9715694}">
      <dsp:nvSpPr>
        <dsp:cNvPr id="0" name=""/>
        <dsp:cNvSpPr/>
      </dsp:nvSpPr>
      <dsp:spPr>
        <a:xfrm rot="5400000">
          <a:off x="4047868" y="1554645"/>
          <a:ext cx="1009251" cy="167937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4A3014-2928-4AE3-BB2D-34B146F1B557}">
      <dsp:nvSpPr>
        <dsp:cNvPr id="0" name=""/>
        <dsp:cNvSpPr/>
      </dsp:nvSpPr>
      <dsp:spPr>
        <a:xfrm>
          <a:off x="3879399" y="2056416"/>
          <a:ext cx="1516146" cy="1328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низкий уровень </a:t>
          </a:r>
          <a:r>
            <a:rPr lang="ru-RU" sz="1600" kern="1200" dirty="0" err="1" smtClean="0"/>
            <a:t>саморегуляции</a:t>
          </a:r>
          <a:endParaRPr lang="ru-RU" sz="1600" kern="1200" dirty="0"/>
        </a:p>
      </dsp:txBody>
      <dsp:txXfrm>
        <a:off x="3879399" y="2056416"/>
        <a:ext cx="1516146" cy="1328991"/>
      </dsp:txXfrm>
    </dsp:sp>
    <dsp:sp modelId="{EE3D645C-FE5D-4854-A874-06F0111D55D4}">
      <dsp:nvSpPr>
        <dsp:cNvPr id="0" name=""/>
        <dsp:cNvSpPr/>
      </dsp:nvSpPr>
      <dsp:spPr>
        <a:xfrm>
          <a:off x="5109480" y="1431008"/>
          <a:ext cx="286065" cy="28606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shade val="51000"/>
                <a:satMod val="130000"/>
              </a:schemeClr>
            </a:gs>
            <a:gs pos="80000">
              <a:schemeClr val="accent4">
                <a:hueOff val="-3720641"/>
                <a:satOff val="22416"/>
                <a:lumOff val="1797"/>
                <a:alphaOff val="0"/>
                <a:shade val="93000"/>
                <a:satMod val="13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079FD6-B338-4754-BAF2-2D4218BCEDBD}">
      <dsp:nvSpPr>
        <dsp:cNvPr id="0" name=""/>
        <dsp:cNvSpPr/>
      </dsp:nvSpPr>
      <dsp:spPr>
        <a:xfrm rot="5400000">
          <a:off x="5903928" y="1095361"/>
          <a:ext cx="1009251" cy="167937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84ED30-DA31-4CA8-BD78-A6103040AE39}">
      <dsp:nvSpPr>
        <dsp:cNvPr id="0" name=""/>
        <dsp:cNvSpPr/>
      </dsp:nvSpPr>
      <dsp:spPr>
        <a:xfrm>
          <a:off x="5735458" y="1597132"/>
          <a:ext cx="1516146" cy="1328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отсутствие необходимой образователь-ной среды и др. </a:t>
          </a:r>
          <a:endParaRPr lang="ru-RU" sz="1600" kern="1200" dirty="0"/>
        </a:p>
      </dsp:txBody>
      <dsp:txXfrm>
        <a:off x="5735458" y="1597132"/>
        <a:ext cx="1516146" cy="13289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466EB-66EC-406E-857C-F5EF7F4F757F}">
      <dsp:nvSpPr>
        <dsp:cNvPr id="0" name=""/>
        <dsp:cNvSpPr/>
      </dsp:nvSpPr>
      <dsp:spPr>
        <a:xfrm rot="10800000">
          <a:off x="1728172" y="4"/>
          <a:ext cx="5913499" cy="936749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081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Уинстон Черчилль — британский государственный и политический деятель 61-й премьер-министр Великобритании испытывал неприязнь к процессу образования с начала обучения, но впоследствии получил Нобелевскую премию по литературе.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962359" y="4"/>
        <a:ext cx="5679312" cy="936749"/>
      </dsp:txXfrm>
    </dsp:sp>
    <dsp:sp modelId="{47DE2281-C53D-45B5-9A45-B575BF4D0C0C}">
      <dsp:nvSpPr>
        <dsp:cNvPr id="0" name=""/>
        <dsp:cNvSpPr/>
      </dsp:nvSpPr>
      <dsp:spPr>
        <a:xfrm>
          <a:off x="1255302" y="2074"/>
          <a:ext cx="936749" cy="93674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446161-2F3D-4E00-A579-267ADDAA6C1D}">
      <dsp:nvSpPr>
        <dsp:cNvPr id="0" name=""/>
        <dsp:cNvSpPr/>
      </dsp:nvSpPr>
      <dsp:spPr>
        <a:xfrm rot="10800000">
          <a:off x="1723677" y="1218450"/>
          <a:ext cx="5913499" cy="936749"/>
        </a:xfrm>
        <a:prstGeom prst="homePlate">
          <a:avLst/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081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Оноре де Бальзак — всемирно известного писателя не называли в школе иначе, как «лентяем и тупицей», он постоянно сидел на уроках с отсутствующим взглядом.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957864" y="1218450"/>
        <a:ext cx="5679312" cy="936749"/>
      </dsp:txXfrm>
    </dsp:sp>
    <dsp:sp modelId="{9E6B22DE-0449-4768-B0AC-FAFB24EA7CBE}">
      <dsp:nvSpPr>
        <dsp:cNvPr id="0" name=""/>
        <dsp:cNvSpPr/>
      </dsp:nvSpPr>
      <dsp:spPr>
        <a:xfrm>
          <a:off x="1255302" y="1218450"/>
          <a:ext cx="936749" cy="93674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263399-CF49-4171-AF68-EED47359F3BE}">
      <dsp:nvSpPr>
        <dsp:cNvPr id="0" name=""/>
        <dsp:cNvSpPr/>
      </dsp:nvSpPr>
      <dsp:spPr>
        <a:xfrm rot="10800000">
          <a:off x="1723677" y="2434827"/>
          <a:ext cx="5913499" cy="936749"/>
        </a:xfrm>
        <a:prstGeom prst="homePlate">
          <a:avLst/>
        </a:prstGeom>
        <a:solidFill>
          <a:schemeClr val="accent3">
            <a:shade val="50000"/>
            <a:hueOff val="214044"/>
            <a:satOff val="-3415"/>
            <a:lumOff val="328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081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Константин Циолковский — отец космонавтики, был хроническим двоечником, во втором классе (мальчику было на тот момент уже исполнилось 13 лет) его оставили на второй год, из третьего отчислили за неуспеваемость.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957864" y="2434827"/>
        <a:ext cx="5679312" cy="936749"/>
      </dsp:txXfrm>
    </dsp:sp>
    <dsp:sp modelId="{EDF7079B-1B85-4CFE-B910-A6473A19865A}">
      <dsp:nvSpPr>
        <dsp:cNvPr id="0" name=""/>
        <dsp:cNvSpPr/>
      </dsp:nvSpPr>
      <dsp:spPr>
        <a:xfrm>
          <a:off x="1255302" y="2434827"/>
          <a:ext cx="936749" cy="93674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94EB4D-32F5-4B53-845E-D690455B9048}">
      <dsp:nvSpPr>
        <dsp:cNvPr id="0" name=""/>
        <dsp:cNvSpPr/>
      </dsp:nvSpPr>
      <dsp:spPr>
        <a:xfrm rot="10800000">
          <a:off x="1723677" y="3651204"/>
          <a:ext cx="5913499" cy="936749"/>
        </a:xfrm>
        <a:prstGeom prst="homePlate">
          <a:avLst/>
        </a:prstGeom>
        <a:solidFill>
          <a:schemeClr val="accent3">
            <a:shade val="50000"/>
            <a:hueOff val="214044"/>
            <a:satOff val="-3415"/>
            <a:lumOff val="328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081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Томас Эдисон — получивший впоследствии более 3000 патентов на свои изобретения в разных странах, положивший начало электронике, стал двоечником уже к концу первого месяца обучения в школе, его матери было сказано, что её сын «совершенно неспособен к обучению по причине умственной отсталости». 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957864" y="3651204"/>
        <a:ext cx="5679312" cy="936749"/>
      </dsp:txXfrm>
    </dsp:sp>
    <dsp:sp modelId="{78DDD0AA-62C7-4E4E-9A15-70934E4F5FF9}">
      <dsp:nvSpPr>
        <dsp:cNvPr id="0" name=""/>
        <dsp:cNvSpPr/>
      </dsp:nvSpPr>
      <dsp:spPr>
        <a:xfrm>
          <a:off x="1255302" y="3651204"/>
          <a:ext cx="936749" cy="93674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6D1332-4E92-4E76-8E87-E84047D97870}">
      <dsp:nvSpPr>
        <dsp:cNvPr id="0" name=""/>
        <dsp:cNvSpPr/>
      </dsp:nvSpPr>
      <dsp:spPr>
        <a:xfrm rot="10800000">
          <a:off x="1723677" y="4867580"/>
          <a:ext cx="5913499" cy="936749"/>
        </a:xfrm>
        <a:prstGeom prst="homePlate">
          <a:avLst/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081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Антон Павлович Чехов дважды оставался на второй год: в третьем классе из-за двоек по географии и арифметике, а в пятом — из-за греческого языка. По русской словесности будущий литературный гений чаще всего получал не больше «тройки».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957864" y="4867580"/>
        <a:ext cx="5679312" cy="936749"/>
      </dsp:txXfrm>
    </dsp:sp>
    <dsp:sp modelId="{A4381FC4-D57D-4761-83BB-B881FD8C3D12}">
      <dsp:nvSpPr>
        <dsp:cNvPr id="0" name=""/>
        <dsp:cNvSpPr/>
      </dsp:nvSpPr>
      <dsp:spPr>
        <a:xfrm>
          <a:off x="1255302" y="4867580"/>
          <a:ext cx="936749" cy="936749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B82B7-0124-401F-BFB8-61903A1F3A87}">
      <dsp:nvSpPr>
        <dsp:cNvPr id="0" name=""/>
        <dsp:cNvSpPr/>
      </dsp:nvSpPr>
      <dsp:spPr>
        <a:xfrm>
          <a:off x="2707867" y="615328"/>
          <a:ext cx="3906214" cy="336153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3B5979-F5CB-4EC1-A435-DD9EF5C75ED1}">
      <dsp:nvSpPr>
        <dsp:cNvPr id="0" name=""/>
        <dsp:cNvSpPr/>
      </dsp:nvSpPr>
      <dsp:spPr>
        <a:xfrm>
          <a:off x="329643" y="1630495"/>
          <a:ext cx="3411953" cy="3111987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Таким образом, нужна кропотливая работа с личностью, её особенностями и проявлениями, НО в то же время единой комплексной диагностики, которая наверняка выявляла бы одарённого ребёнка, тоже не существует.</a:t>
          </a:r>
          <a:endParaRPr lang="ru-RU" sz="2100" kern="1200" dirty="0"/>
        </a:p>
      </dsp:txBody>
      <dsp:txXfrm>
        <a:off x="329643" y="1630495"/>
        <a:ext cx="3411953" cy="31119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B00CF-8B78-497E-9ED4-ADB2F01B42C0}">
      <dsp:nvSpPr>
        <dsp:cNvPr id="0" name=""/>
        <dsp:cNvSpPr/>
      </dsp:nvSpPr>
      <dsp:spPr>
        <a:xfrm>
          <a:off x="0" y="62555"/>
          <a:ext cx="6943725" cy="998156"/>
        </a:xfrm>
        <a:prstGeom prst="fram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психическая неустойчивость и стрессы;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124770" y="187325"/>
        <a:ext cx="6694186" cy="748617"/>
      </dsp:txXfrm>
    </dsp:sp>
    <dsp:sp modelId="{B539AACA-EAA4-4891-9053-C4743B9F4633}">
      <dsp:nvSpPr>
        <dsp:cNvPr id="0" name=""/>
        <dsp:cNvSpPr/>
      </dsp:nvSpPr>
      <dsp:spPr>
        <a:xfrm>
          <a:off x="0" y="1121191"/>
          <a:ext cx="6943725" cy="998156"/>
        </a:xfrm>
        <a:prstGeom prst="fram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зависть со стороны других обучающихся;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124770" y="1245961"/>
        <a:ext cx="6694186" cy="748617"/>
      </dsp:txXfrm>
    </dsp:sp>
    <dsp:sp modelId="{59AB7161-FEE1-4AFD-9BC6-ECC9B1A5CC90}">
      <dsp:nvSpPr>
        <dsp:cNvPr id="0" name=""/>
        <dsp:cNvSpPr/>
      </dsp:nvSpPr>
      <dsp:spPr>
        <a:xfrm>
          <a:off x="0" y="2179827"/>
          <a:ext cx="6943725" cy="998156"/>
        </a:xfrm>
        <a:prstGeom prst="fram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самовлюблённость, эгоизм, повышенная потребность во внимании со стороны окружающих;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124770" y="2304597"/>
        <a:ext cx="6694186" cy="748617"/>
      </dsp:txXfrm>
    </dsp:sp>
    <dsp:sp modelId="{A056D742-779D-4099-BFDD-BDB131B37D0C}">
      <dsp:nvSpPr>
        <dsp:cNvPr id="0" name=""/>
        <dsp:cNvSpPr/>
      </dsp:nvSpPr>
      <dsp:spPr>
        <a:xfrm>
          <a:off x="0" y="3238464"/>
          <a:ext cx="6943725" cy="998156"/>
        </a:xfrm>
        <a:prstGeom prst="fram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завышенная или заниженная самооценка;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124770" y="3363234"/>
        <a:ext cx="6694186" cy="748617"/>
      </dsp:txXfrm>
    </dsp:sp>
    <dsp:sp modelId="{5F6F4AEE-0DF3-48A2-9326-6DBBD597CBAF}">
      <dsp:nvSpPr>
        <dsp:cNvPr id="0" name=""/>
        <dsp:cNvSpPr/>
      </dsp:nvSpPr>
      <dsp:spPr>
        <a:xfrm>
          <a:off x="0" y="4297100"/>
          <a:ext cx="6943725" cy="998156"/>
        </a:xfrm>
        <a:prstGeom prst="fram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трудности в общении с другими детьми.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124770" y="4421870"/>
        <a:ext cx="6694186" cy="748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87FCC7E-BD9B-45C8-B369-4D9545D500BB}" type="datetimeFigureOut">
              <a:rPr lang="ru-RU"/>
              <a:pPr>
                <a:defRPr/>
              </a:pPr>
              <a:t>08.06.2021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6A5B8FE-00CB-4637-B177-26BA0A12C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900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E58B99-A9DB-4451-981A-2CB9A87DD866}" type="slidenum">
              <a:rPr lang="ru-RU" smtClean="0"/>
              <a:pPr eaLnBrk="1" hangingPunct="1"/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1571612"/>
            <a:ext cx="6286544" cy="2786081"/>
          </a:xfrm>
        </p:spPr>
        <p:txBody>
          <a:bodyPr/>
          <a:lstStyle>
            <a:lvl1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4857760"/>
            <a:ext cx="385765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27FC3-CCD2-47DF-A5CA-CEE9838BF481}" type="datetimeFigureOut">
              <a:rPr lang="ru-RU"/>
              <a:pPr>
                <a:defRPr/>
              </a:pPr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B552D-FCEE-4943-9459-25F3AC87A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09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C5611-E7CB-4190-A849-8562ECDFBB98}" type="datetimeFigureOut">
              <a:rPr lang="ru-RU"/>
              <a:pPr>
                <a:defRPr/>
              </a:pPr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A066B-1E1D-4BCD-BEDE-3C5C097B3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21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33C35-95F6-4990-B34D-C4215BF9EBF9}" type="datetimeFigureOut">
              <a:rPr lang="ru-RU"/>
              <a:pPr>
                <a:defRPr/>
              </a:pPr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195EB-663A-420B-BF0E-7D831A8D3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49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A56DA-FDF8-4535-9D7D-F2C64A6216CC}" type="datetimeFigureOut">
              <a:rPr lang="ru-RU"/>
              <a:pPr>
                <a:defRPr/>
              </a:pPr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E9C70-BE83-400D-9813-28E3F3167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6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ED390-9810-41A1-8357-E70DA3D2E59E}" type="datetimeFigureOut">
              <a:rPr lang="ru-RU"/>
              <a:pPr>
                <a:defRPr/>
              </a:pPr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2F73A-0FC5-427D-9994-7B45D4523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4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13DA7-BCD3-44BB-9F79-4F3D05F1AC23}" type="datetimeFigureOut">
              <a:rPr lang="ru-RU"/>
              <a:pPr>
                <a:defRPr/>
              </a:pPr>
              <a:t>08.06.2021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55729-E834-455A-BFF9-A954AC753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005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32AFF-0524-4B37-A2C3-4000B22E92E6}" type="datetimeFigureOut">
              <a:rPr lang="ru-RU"/>
              <a:pPr>
                <a:defRPr/>
              </a:pPr>
              <a:t>08.06.2021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AD2BE-30C3-455D-AF65-DD8F519A2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68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2B656-665A-4BEE-875E-B4CA0AF262D0}" type="datetimeFigureOut">
              <a:rPr lang="ru-RU"/>
              <a:pPr>
                <a:defRPr/>
              </a:pPr>
              <a:t>08.06.2021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38F49-5139-4D92-B3DF-46D327EFD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15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64AB4-36F8-4CC5-9E24-824134D082FD}" type="datetimeFigureOut">
              <a:rPr lang="ru-RU"/>
              <a:pPr>
                <a:defRPr/>
              </a:pPr>
              <a:t>08.06.2021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353BF-B504-4400-A3FB-F6FEF7993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205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EB4E-DBC0-4021-B110-AEC67A29C699}" type="datetimeFigureOut">
              <a:rPr lang="ru-RU"/>
              <a:pPr>
                <a:defRPr/>
              </a:pPr>
              <a:t>08.06.2021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25141-B05E-4581-B38E-2F8AF5FD9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5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2A99B-02FC-4453-AC62-7978B21887C8}" type="datetimeFigureOut">
              <a:rPr lang="ru-RU"/>
              <a:pPr>
                <a:defRPr/>
              </a:pPr>
              <a:t>08.06.2021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8F35F-B0FC-48F9-9E25-D5FDE7564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518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7643812" cy="1000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857375" y="1214438"/>
            <a:ext cx="708660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8DDEF3-6579-4FF9-82C9-722BE70B3CB3}" type="datetimeFigureOut">
              <a:rPr lang="ru-RU"/>
              <a:pPr>
                <a:defRPr/>
              </a:pPr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01552C-C44A-4211-8A15-828C87146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5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8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9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571625"/>
            <a:ext cx="6286500" cy="27860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ФГОС </a:t>
            </a:r>
            <a:r>
              <a:rPr lang="ru-RU" sz="2400" cap="none" dirty="0" smtClean="0"/>
              <a:t>нового поколения в контексте обучения и воспитания творческой и одаренной личности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8" y="4786313"/>
            <a:ext cx="3857625" cy="17526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/>
              <a:t>Подготовил:</a:t>
            </a:r>
          </a:p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000" b="1" dirty="0" smtClean="0"/>
              <a:t>(по материалам статьи Минаковой и др.)</a:t>
            </a:r>
          </a:p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кандидат исторических наук, доцент кафедры документоведения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и всеобщей истории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ФГБОУ ВПО «НВГУ»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Судник Татьяна Владимировна</a:t>
            </a:r>
          </a:p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868863"/>
            <a:ext cx="12001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643866" cy="10001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педагогу следует учитывать и другие ярко проявляемые </a:t>
            </a:r>
            <a:r>
              <a:rPr lang="ru-RU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большинством </a:t>
            </a:r>
            <a:r>
              <a:rPr lang="ru-RU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одарённых </a:t>
            </a:r>
            <a:r>
              <a:rPr lang="ru-RU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характеристики.  </a:t>
            </a:r>
            <a:r>
              <a:rPr lang="ru-RU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  <a:endParaRPr lang="ru-RU" sz="24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2000250" y="1357313"/>
          <a:ext cx="6943725" cy="5357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1763688" y="1357313"/>
          <a:ext cx="7180287" cy="5357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73463"/>
            <a:ext cx="1512888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643866" cy="10001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вероятных проблемных образовательных ситуаций, с которыми могут столкнуться педагоги и одарённые обучающиеся в результате введения новых ФГОС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1979613" y="1052513"/>
          <a:ext cx="6840537" cy="5805487"/>
        </p:xfrm>
        <a:graphic>
          <a:graphicData uri="http://schemas.openxmlformats.org/drawingml/2006/table">
            <a:tbl>
              <a:tblPr/>
              <a:tblGrid>
                <a:gridCol w="2635199"/>
                <a:gridCol w="4205338"/>
              </a:tblGrid>
              <a:tr h="270137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100" b="1" dirty="0">
                          <a:effectLst/>
                        </a:rPr>
                        <a:t>Требования по новым ФГОС</a:t>
                      </a:r>
                      <a:endParaRPr lang="ru-RU" sz="1100" dirty="0">
                        <a:effectLst/>
                      </a:endParaRPr>
                    </a:p>
                  </a:txBody>
                  <a:tcPr marL="31222" marR="31222" marT="15612" marB="156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100" b="1" dirty="0">
                          <a:effectLst/>
                        </a:rPr>
                        <a:t>Вероятные трудности в работе с одарённым ребёнком</a:t>
                      </a:r>
                      <a:endParaRPr lang="ru-RU" sz="1100" dirty="0">
                        <a:effectLst/>
                      </a:endParaRPr>
                    </a:p>
                  </a:txBody>
                  <a:tcPr marL="31222" marR="31222" marT="15612" marB="156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09234">
                <a:tc>
                  <a:txBody>
                    <a:bodyPr/>
                    <a:lstStyle/>
                    <a:p>
                      <a:pPr fontAlgn="base"/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Метапредметные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умения — универсальные учебные действия</a:t>
                      </a:r>
                    </a:p>
                  </a:txBody>
                  <a:tcPr marL="31222" marR="31222" marT="15612" marB="1561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с художественной и спортивной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одарённостью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всегда столь же одарены в образовательных областях и могут начать противопоставлять свои успехи в области, в которой они более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одарены,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появившимся сложностям в обучении. Мотивация на обучение может начать падать.</a:t>
                      </a:r>
                    </a:p>
                  </a:txBody>
                  <a:tcPr marL="31222" marR="31222" marT="15612" marB="1561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26654">
                <a:tc>
                  <a:txBody>
                    <a:bodyPr/>
                    <a:lstStyle/>
                    <a:p>
                      <a:pPr fontAlgn="base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Ценностно-смысловые установки на образование</a:t>
                      </a:r>
                    </a:p>
                  </a:txBody>
                  <a:tcPr marL="31222" marR="31222" marT="15612" marB="1561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Одарённый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ребёнок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может иметь иные, чем другие дети в классе, ценностно-смысловые установки. Например, ему нравится видеть себя успешным и не нравится понимать, что у него что-то не получается. Ему хочется изучать математику, но он совсем не любит физкультуру.</a:t>
                      </a:r>
                    </a:p>
                  </a:txBody>
                  <a:tcPr marL="31222" marR="31222" marT="15612" marB="1561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491815">
                <a:tc>
                  <a:txBody>
                    <a:bodyPr/>
                    <a:lstStyle/>
                    <a:p>
                      <a:pPr fontAlgn="base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компетентности, личностные качества</a:t>
                      </a:r>
                    </a:p>
                  </a:txBody>
                  <a:tcPr marL="31222" marR="31222" marT="15612" marB="1561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формировании личностных качеств обучающихся педагог может столкнуться с проявлениями одарённого ребёнка, которые могут восприниматься педагогом как капризы, недостаточная воспитанность (несогласие с выполнением какого-то задания, конфликты с другими обучающимися класса, требование внимания в свою сторону и другое).</a:t>
                      </a:r>
                    </a:p>
                  </a:txBody>
                  <a:tcPr marL="31222" marR="31222" marT="15612" marB="1561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81719">
                <a:tc>
                  <a:txBody>
                    <a:bodyPr/>
                    <a:lstStyle/>
                    <a:p>
                      <a:pPr fontAlgn="base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Новая рабочая программа</a:t>
                      </a:r>
                    </a:p>
                  </a:txBody>
                  <a:tcPr marL="31222" marR="31222" marT="15612" marB="1561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Стараясь создать условия для успешности каждого ребёнка, педагоги нередко выбирают посильный образовательный уровень для большинства обучающихся в классе, думая, что он подходит и для одарённых детей.</a:t>
                      </a:r>
                    </a:p>
                  </a:txBody>
                  <a:tcPr marL="31222" marR="31222" marT="15612" marB="1561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25928">
                <a:tc>
                  <a:txBody>
                    <a:bodyPr/>
                    <a:lstStyle/>
                    <a:p>
                      <a:pPr fontAlgn="base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оценки достижений планируемых результатов</a:t>
                      </a:r>
                    </a:p>
                  </a:txBody>
                  <a:tcPr marL="31222" marR="31222" marT="15612" marB="1561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Одарённые дети нередко достаточно критично относятся к достижениям других детей, чем вызывают недовольство по отношению к себе.</a:t>
                      </a:r>
                    </a:p>
                  </a:txBody>
                  <a:tcPr marL="31222" marR="31222" marT="15612" marB="1561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36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068638"/>
            <a:ext cx="128111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подходы к организации обучения одарённого ребёнка, соответствующие требованиям новых ФГОС:</a:t>
            </a:r>
            <a:endParaRPr lang="ru-RU" sz="200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547664" y="908720"/>
          <a:ext cx="7596336" cy="5806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292600"/>
            <a:ext cx="181451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подходы к организации обучения одарённого ребёнка, </a:t>
            </a:r>
            <a:r>
              <a:rPr lang="ru-RU" sz="20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соответствующие </a:t>
            </a:r>
            <a:r>
              <a:rPr lang="ru-RU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новых ФГОС: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857375" y="1214438"/>
          <a:ext cx="7086600" cy="5500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213100"/>
            <a:ext cx="11811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857375" y="1214438"/>
          <a:ext cx="7086600" cy="5500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2613"/>
            <a:ext cx="15367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endParaRPr lang="ru-RU" sz="4400" i="1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</a:pPr>
            <a:endParaRPr lang="ru-RU" sz="4400" i="1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</a:pPr>
            <a:r>
              <a:rPr lang="ru-RU" sz="4400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5400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656138"/>
            <a:ext cx="12763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1857375" y="1214438"/>
          <a:ext cx="7086600" cy="5500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857375" y="1214438"/>
          <a:ext cx="7086600" cy="5500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860800"/>
            <a:ext cx="14287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857375" y="1214438"/>
          <a:ext cx="7086600" cy="5500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000250" y="1357313"/>
          <a:ext cx="6943725" cy="5357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643866" cy="10001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с </a:t>
            </a:r>
            <a:r>
              <a:rPr lang="ru-RU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актуальной одарённостью </a:t>
            </a:r>
            <a:r>
              <a:rPr lang="ru-RU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отличаются</a:t>
            </a:r>
            <a:r>
              <a:rPr lang="ru-RU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000250" y="1357313"/>
          <a:ext cx="6943725" cy="5357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643866" cy="10001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сдерживания развития </a:t>
            </a:r>
            <a:r>
              <a:rPr lang="ru-RU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потенциала </a:t>
            </a:r>
            <a:r>
              <a:rPr lang="ru-RU" sz="24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одарённости:</a:t>
            </a:r>
            <a:endParaRPr lang="ru-RU" sz="240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1691680" y="980728"/>
          <a:ext cx="7252295" cy="5734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92375"/>
            <a:ext cx="14287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2249488"/>
            <a:ext cx="14287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382713"/>
            <a:ext cx="12192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981075"/>
            <a:ext cx="97631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643866" cy="10001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Знаменитыми двоечниками уже в начальной </a:t>
            </a:r>
            <a:r>
              <a:rPr lang="ru-RU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школе были</a:t>
            </a:r>
            <a:r>
              <a:rPr lang="ru-RU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51520" y="908720"/>
          <a:ext cx="8892480" cy="5806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2000250" y="1357313"/>
          <a:ext cx="6943725" cy="5357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Презентация КЛАССНАЯ РАБОТ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КЛАССНАЯ РАБОТА</Template>
  <TotalTime>203</TotalTime>
  <Words>984</Words>
  <Application>Microsoft Office PowerPoint</Application>
  <PresentationFormat>Экран (4:3)</PresentationFormat>
  <Paragraphs>69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Презентация КЛАССНАЯ РАБОТА</vt:lpstr>
      <vt:lpstr>ФГОС нового поколения в контексте обучения и воспитания творческой и одаренной личности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Учащиеся с актуальной одарённостью отличаются:</vt:lpstr>
      <vt:lpstr>Причины сдерживания развития потенциала одарённости:</vt:lpstr>
      <vt:lpstr>Знаменитыми двоечниками уже в начальной школе были: </vt:lpstr>
      <vt:lpstr>Презентация PowerPoint</vt:lpstr>
      <vt:lpstr>Кроме того, педагогу следует учитывать и другие ярко проявляемые большинством одарённых учащихся характеристики.  Например:</vt:lpstr>
      <vt:lpstr>Презентация PowerPoint</vt:lpstr>
      <vt:lpstr>Примеры вероятных проблемных образовательных ситуаций, с которыми могут столкнуться педагоги и одарённые обучающиеся в результате введения новых ФГОС</vt:lpstr>
      <vt:lpstr>Возможные подходы к организации обучения одарённого ребёнка, соответствующие требованиям новых ФГОС:</vt:lpstr>
      <vt:lpstr>Возможные подходы к организации обучения одарённого ребёнка, соответствующие требованиям новых ФГОС: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User22</dc:creator>
  <cp:lastModifiedBy>Admin</cp:lastModifiedBy>
  <cp:revision>38</cp:revision>
  <dcterms:created xsi:type="dcterms:W3CDTF">2011-07-27T14:39:28Z</dcterms:created>
  <dcterms:modified xsi:type="dcterms:W3CDTF">2021-06-08T11:17:48Z</dcterms:modified>
</cp:coreProperties>
</file>