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CC66"/>
    <a:srgbClr val="66CCFF"/>
    <a:srgbClr val="FFFFCC"/>
    <a:srgbClr val="FF3300"/>
    <a:srgbClr val="0000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25" autoAdjust="0"/>
  </p:normalViewPr>
  <p:slideViewPr>
    <p:cSldViewPr>
      <p:cViewPr>
        <p:scale>
          <a:sx n="107" d="100"/>
          <a:sy n="107" d="100"/>
        </p:scale>
        <p:origin x="-173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6A726E-1490-40A9-8DA7-A0DF45F10BFF}" type="doc">
      <dgm:prSet loTypeId="urn:microsoft.com/office/officeart/2005/8/layout/hierarchy5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2FDABBA-1E71-4D04-8514-934AA7F5E532}">
      <dgm:prSet phldrT="[Текст]" custT="1"/>
      <dgm:spPr>
        <a:solidFill>
          <a:srgbClr val="00B050"/>
        </a:solidFill>
      </dgm:spPr>
      <dgm:t>
        <a:bodyPr vert="vert270"/>
        <a:lstStyle/>
        <a:p>
          <a:r>
            <a:rPr lang="ru-RU" sz="2000" dirty="0" smtClean="0"/>
            <a:t>ПЕРСПЕКТИВЫ</a:t>
          </a:r>
          <a:endParaRPr lang="ru-RU" sz="2000" dirty="0"/>
        </a:p>
      </dgm:t>
    </dgm:pt>
    <dgm:pt modelId="{77B0BDEF-87F0-4102-A3B7-CA80FE975676}" type="parTrans" cxnId="{4B20221D-65C3-4158-B809-AA46FEBF8300}">
      <dgm:prSet/>
      <dgm:spPr/>
      <dgm:t>
        <a:bodyPr/>
        <a:lstStyle/>
        <a:p>
          <a:endParaRPr lang="ru-RU" sz="2000"/>
        </a:p>
      </dgm:t>
    </dgm:pt>
    <dgm:pt modelId="{F54D0AB5-2DAB-4D2D-AD18-CFF0058A2CF8}" type="sibTrans" cxnId="{4B20221D-65C3-4158-B809-AA46FEBF8300}">
      <dgm:prSet/>
      <dgm:spPr/>
      <dgm:t>
        <a:bodyPr/>
        <a:lstStyle/>
        <a:p>
          <a:endParaRPr lang="ru-RU" sz="2000"/>
        </a:p>
      </dgm:t>
    </dgm:pt>
    <dgm:pt modelId="{CDE52AB6-A6E4-4215-811B-084E705C14B2}">
      <dgm:prSet phldrT="[Текст]" custT="1"/>
      <dgm:spPr>
        <a:solidFill>
          <a:srgbClr val="0070C0"/>
        </a:solidFill>
      </dgm:spPr>
      <dgm:t>
        <a:bodyPr vert="horz"/>
        <a:lstStyle/>
        <a:p>
          <a:r>
            <a:rPr lang="ru-RU" sz="2000" i="0" u="sng" dirty="0" smtClean="0"/>
            <a:t>Лексика</a:t>
          </a:r>
          <a:endParaRPr lang="ru-RU" sz="2000" i="0" dirty="0"/>
        </a:p>
      </dgm:t>
    </dgm:pt>
    <dgm:pt modelId="{5FEF9DAD-7E94-4F50-9765-7AC7A4DCC661}" type="parTrans" cxnId="{96E39113-DB94-4665-8750-401272EFCF51}">
      <dgm:prSet custT="1"/>
      <dgm:spPr/>
      <dgm:t>
        <a:bodyPr/>
        <a:lstStyle/>
        <a:p>
          <a:endParaRPr lang="ru-RU" sz="2000"/>
        </a:p>
      </dgm:t>
    </dgm:pt>
    <dgm:pt modelId="{7815B325-B76D-4F90-AFCC-182B43A3F52B}" type="sibTrans" cxnId="{96E39113-DB94-4665-8750-401272EFCF51}">
      <dgm:prSet/>
      <dgm:spPr/>
      <dgm:t>
        <a:bodyPr/>
        <a:lstStyle/>
        <a:p>
          <a:endParaRPr lang="ru-RU" sz="2000"/>
        </a:p>
      </dgm:t>
    </dgm:pt>
    <dgm:pt modelId="{F863BEDB-1380-47B5-9FD8-25F193F83E9B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000" dirty="0" smtClean="0"/>
            <a:t>Обеспечение выхода на диалог</a:t>
          </a:r>
          <a:endParaRPr lang="ru-RU" sz="2000" dirty="0"/>
        </a:p>
      </dgm:t>
    </dgm:pt>
    <dgm:pt modelId="{9E18D89D-E025-4E3E-9801-CCFC2C96001E}" type="parTrans" cxnId="{6FBDC0CA-410A-4192-B168-B645DC7C2AE4}">
      <dgm:prSet custT="1"/>
      <dgm:spPr/>
      <dgm:t>
        <a:bodyPr/>
        <a:lstStyle/>
        <a:p>
          <a:endParaRPr lang="ru-RU" sz="2000"/>
        </a:p>
      </dgm:t>
    </dgm:pt>
    <dgm:pt modelId="{1917D905-410D-408F-9973-9164D4812E90}" type="sibTrans" cxnId="{6FBDC0CA-410A-4192-B168-B645DC7C2AE4}">
      <dgm:prSet/>
      <dgm:spPr/>
      <dgm:t>
        <a:bodyPr/>
        <a:lstStyle/>
        <a:p>
          <a:endParaRPr lang="ru-RU" sz="2000"/>
        </a:p>
      </dgm:t>
    </dgm:pt>
    <dgm:pt modelId="{6574CFF4-FD17-49FF-9191-2C47B5C08E4F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 vert="horz"/>
        <a:lstStyle/>
        <a:p>
          <a:r>
            <a:rPr lang="ru-RU" sz="2000" i="1" u="sng" dirty="0" smtClean="0"/>
            <a:t>Чтение</a:t>
          </a:r>
          <a:endParaRPr lang="ru-RU" sz="2000" dirty="0"/>
        </a:p>
      </dgm:t>
    </dgm:pt>
    <dgm:pt modelId="{AB666A27-3546-4BAD-9612-BA6A75C08270}" type="parTrans" cxnId="{3857E6B3-3657-48FE-8898-EC3B409C4813}">
      <dgm:prSet custT="1"/>
      <dgm:spPr/>
      <dgm:t>
        <a:bodyPr/>
        <a:lstStyle/>
        <a:p>
          <a:endParaRPr lang="ru-RU" sz="2000"/>
        </a:p>
      </dgm:t>
    </dgm:pt>
    <dgm:pt modelId="{036E4C04-9CF9-41EF-8266-B0D0F6DB401C}" type="sibTrans" cxnId="{3857E6B3-3657-48FE-8898-EC3B409C4813}">
      <dgm:prSet/>
      <dgm:spPr/>
      <dgm:t>
        <a:bodyPr/>
        <a:lstStyle/>
        <a:p>
          <a:endParaRPr lang="ru-RU" sz="2000"/>
        </a:p>
      </dgm:t>
    </dgm:pt>
    <dgm:pt modelId="{97743154-50FA-4918-BC2C-3B5905969E3B}">
      <dgm:prSet phldrT="[Текст]" custT="1"/>
      <dgm:spPr>
        <a:solidFill>
          <a:schemeClr val="accent3">
            <a:lumMod val="50000"/>
          </a:schemeClr>
        </a:solidFill>
      </dgm:spPr>
      <dgm:t>
        <a:bodyPr vert="horz"/>
        <a:lstStyle/>
        <a:p>
          <a:r>
            <a:rPr lang="ru-RU" sz="2000" i="1" u="sng" dirty="0" smtClean="0"/>
            <a:t> Монолог</a:t>
          </a:r>
          <a:endParaRPr lang="ru-RU" sz="2000" dirty="0"/>
        </a:p>
      </dgm:t>
    </dgm:pt>
    <dgm:pt modelId="{D2DA8DBE-71EE-442C-9CCD-9A4FDA7CEDDB}" type="parTrans" cxnId="{22E7B071-C4E2-40F1-91C2-F1EB2BF58236}">
      <dgm:prSet custT="1"/>
      <dgm:spPr/>
      <dgm:t>
        <a:bodyPr/>
        <a:lstStyle/>
        <a:p>
          <a:endParaRPr lang="ru-RU" sz="2000"/>
        </a:p>
      </dgm:t>
    </dgm:pt>
    <dgm:pt modelId="{1ACA4299-A117-4F69-BF27-381FE834AF04}" type="sibTrans" cxnId="{22E7B071-C4E2-40F1-91C2-F1EB2BF58236}">
      <dgm:prSet/>
      <dgm:spPr/>
      <dgm:t>
        <a:bodyPr/>
        <a:lstStyle/>
        <a:p>
          <a:endParaRPr lang="ru-RU" sz="2000"/>
        </a:p>
      </dgm:t>
    </dgm:pt>
    <dgm:pt modelId="{15508009-CB9A-438B-AEAF-D2D631352ADC}">
      <dgm:prSet custT="1"/>
      <dgm:spPr>
        <a:solidFill>
          <a:srgbClr val="800000"/>
        </a:solidFill>
      </dgm:spPr>
      <dgm:t>
        <a:bodyPr vert="horz"/>
        <a:lstStyle/>
        <a:p>
          <a:r>
            <a:rPr lang="ru-RU" sz="2000" u="sng" dirty="0" smtClean="0"/>
            <a:t>Диалог</a:t>
          </a:r>
          <a:endParaRPr lang="ru-RU" sz="2000" u="sng" dirty="0"/>
        </a:p>
      </dgm:t>
    </dgm:pt>
    <dgm:pt modelId="{85E02085-8B64-48EC-B9A6-F7B018C2155E}" type="sibTrans" cxnId="{8A76EC99-9DFB-482F-B3D4-2B77B8B6F917}">
      <dgm:prSet/>
      <dgm:spPr/>
      <dgm:t>
        <a:bodyPr/>
        <a:lstStyle/>
        <a:p>
          <a:endParaRPr lang="ru-RU" sz="2000"/>
        </a:p>
      </dgm:t>
    </dgm:pt>
    <dgm:pt modelId="{39E060E0-811D-4CF1-AF47-3009F21AA4BA}" type="parTrans" cxnId="{8A76EC99-9DFB-482F-B3D4-2B77B8B6F917}">
      <dgm:prSet custT="1"/>
      <dgm:spPr/>
      <dgm:t>
        <a:bodyPr/>
        <a:lstStyle/>
        <a:p>
          <a:endParaRPr lang="ru-RU" sz="2000"/>
        </a:p>
      </dgm:t>
    </dgm:pt>
    <dgm:pt modelId="{86F51FAF-CA6A-450A-B7D2-20478826B148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/>
            <a:t>Соотнесение при чтении  букв и звуков </a:t>
          </a:r>
          <a:endParaRPr lang="ru-RU" sz="2000" dirty="0"/>
        </a:p>
      </dgm:t>
    </dgm:pt>
    <dgm:pt modelId="{37679C9B-5D62-4AFC-B823-B49E606A11B4}" type="parTrans" cxnId="{E63D5881-C82F-4A67-A8D9-9618A2330042}">
      <dgm:prSet custT="1"/>
      <dgm:spPr/>
      <dgm:t>
        <a:bodyPr/>
        <a:lstStyle/>
        <a:p>
          <a:endParaRPr lang="ru-RU" sz="2000"/>
        </a:p>
      </dgm:t>
    </dgm:pt>
    <dgm:pt modelId="{64E28B43-2DC9-4136-BD2F-9CF5B09367F4}" type="sibTrans" cxnId="{E63D5881-C82F-4A67-A8D9-9618A2330042}">
      <dgm:prSet/>
      <dgm:spPr/>
      <dgm:t>
        <a:bodyPr/>
        <a:lstStyle/>
        <a:p>
          <a:endParaRPr lang="ru-RU" sz="2000"/>
        </a:p>
      </dgm:t>
    </dgm:pt>
    <dgm:pt modelId="{4390598F-E78E-451C-9726-B5B33386CD53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/>
            <a:t>Систематизация фонетического материала и основных правил чтения</a:t>
          </a:r>
          <a:endParaRPr lang="ru-RU" sz="2000" dirty="0"/>
        </a:p>
      </dgm:t>
    </dgm:pt>
    <dgm:pt modelId="{E4C48340-62B8-4E7D-B9FC-912652C72FCA}" type="parTrans" cxnId="{9760A7BA-C7DC-4E9F-84B6-0890484C0CA7}">
      <dgm:prSet custT="1"/>
      <dgm:spPr/>
      <dgm:t>
        <a:bodyPr/>
        <a:lstStyle/>
        <a:p>
          <a:endParaRPr lang="ru-RU" sz="2000"/>
        </a:p>
      </dgm:t>
    </dgm:pt>
    <dgm:pt modelId="{23E58E64-ACB2-4FDC-A1BE-E02B91554AEA}" type="sibTrans" cxnId="{9760A7BA-C7DC-4E9F-84B6-0890484C0CA7}">
      <dgm:prSet/>
      <dgm:spPr/>
      <dgm:t>
        <a:bodyPr/>
        <a:lstStyle/>
        <a:p>
          <a:endParaRPr lang="ru-RU" sz="2000"/>
        </a:p>
      </dgm:t>
    </dgm:pt>
    <dgm:pt modelId="{44818704-BE49-4308-B494-D565CDF9D3E9}">
      <dgm:prSet custT="1"/>
      <dgm:spPr>
        <a:solidFill>
          <a:srgbClr val="0070C0"/>
        </a:solidFill>
      </dgm:spPr>
      <dgm:t>
        <a:bodyPr/>
        <a:lstStyle/>
        <a:p>
          <a:r>
            <a:rPr lang="ru-RU" sz="2000" dirty="0" smtClean="0"/>
            <a:t>Осуществление анализа грамматических явлений через упражнения и правила</a:t>
          </a:r>
          <a:endParaRPr lang="ru-RU" sz="2000" dirty="0"/>
        </a:p>
      </dgm:t>
    </dgm:pt>
    <dgm:pt modelId="{93105E7A-9D5D-40F7-95AB-FB6947217582}" type="parTrans" cxnId="{29EC70E6-1CE2-43E9-B813-CA2647536CFA}">
      <dgm:prSet custT="1"/>
      <dgm:spPr/>
      <dgm:t>
        <a:bodyPr/>
        <a:lstStyle/>
        <a:p>
          <a:endParaRPr lang="ru-RU" sz="2000"/>
        </a:p>
      </dgm:t>
    </dgm:pt>
    <dgm:pt modelId="{C1EDBFE8-748B-43F0-8A55-0CAD8576F9E0}" type="sibTrans" cxnId="{29EC70E6-1CE2-43E9-B813-CA2647536CFA}">
      <dgm:prSet/>
      <dgm:spPr/>
      <dgm:t>
        <a:bodyPr/>
        <a:lstStyle/>
        <a:p>
          <a:endParaRPr lang="ru-RU" sz="2000"/>
        </a:p>
      </dgm:t>
    </dgm:pt>
    <dgm:pt modelId="{3A1657AB-3375-4988-8AC6-978549A16AB5}">
      <dgm:prSet custT="1"/>
      <dgm:spPr>
        <a:solidFill>
          <a:srgbClr val="0070C0"/>
        </a:solidFill>
      </dgm:spPr>
      <dgm:t>
        <a:bodyPr/>
        <a:lstStyle/>
        <a:p>
          <a:r>
            <a:rPr lang="ru-RU" sz="2000" dirty="0" smtClean="0"/>
            <a:t>Формирование лексического кругозора учащихся</a:t>
          </a:r>
          <a:endParaRPr lang="ru-RU" sz="2000" dirty="0"/>
        </a:p>
      </dgm:t>
    </dgm:pt>
    <dgm:pt modelId="{FCBBAEAE-0077-48B4-A5FB-6E3A55ECA68F}" type="parTrans" cxnId="{D8D8FCF9-6E91-4CAF-8067-F7E7AB8BDDA8}">
      <dgm:prSet custT="1"/>
      <dgm:spPr/>
      <dgm:t>
        <a:bodyPr/>
        <a:lstStyle/>
        <a:p>
          <a:endParaRPr lang="ru-RU" sz="2000"/>
        </a:p>
      </dgm:t>
    </dgm:pt>
    <dgm:pt modelId="{EC0F4CB9-41A2-4FDC-B16E-7378D0183069}" type="sibTrans" cxnId="{D8D8FCF9-6E91-4CAF-8067-F7E7AB8BDDA8}">
      <dgm:prSet/>
      <dgm:spPr/>
      <dgm:t>
        <a:bodyPr/>
        <a:lstStyle/>
        <a:p>
          <a:endParaRPr lang="ru-RU" sz="2000"/>
        </a:p>
      </dgm:t>
    </dgm:pt>
    <dgm:pt modelId="{B62307D1-44C6-4C13-8ECF-08C1413B9129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2000" dirty="0" smtClean="0"/>
            <a:t>Овладение описанием, сообщением, рассказом, характеристикой персонажа</a:t>
          </a:r>
          <a:endParaRPr lang="ru-RU" sz="2000" dirty="0"/>
        </a:p>
      </dgm:t>
    </dgm:pt>
    <dgm:pt modelId="{334F856B-A492-4E70-B3BE-4D4EE73013AC}" type="parTrans" cxnId="{A7534A5B-1831-4AD6-A089-6ADB5D2B1BEC}">
      <dgm:prSet custT="1"/>
      <dgm:spPr/>
      <dgm:t>
        <a:bodyPr/>
        <a:lstStyle/>
        <a:p>
          <a:endParaRPr lang="ru-RU" sz="2000"/>
        </a:p>
      </dgm:t>
    </dgm:pt>
    <dgm:pt modelId="{E55223C5-6D1B-4F42-8EC0-CA54F8819A21}" type="sibTrans" cxnId="{A7534A5B-1831-4AD6-A089-6ADB5D2B1BEC}">
      <dgm:prSet/>
      <dgm:spPr/>
      <dgm:t>
        <a:bodyPr/>
        <a:lstStyle/>
        <a:p>
          <a:endParaRPr lang="ru-RU" sz="2000"/>
        </a:p>
      </dgm:t>
    </dgm:pt>
    <dgm:pt modelId="{F6B254FE-EAA9-4E0D-A550-D0853E220733}">
      <dgm:prSet custT="1"/>
      <dgm:spPr>
        <a:solidFill>
          <a:srgbClr val="800000"/>
        </a:solidFill>
      </dgm:spPr>
      <dgm:t>
        <a:bodyPr/>
        <a:lstStyle/>
        <a:p>
          <a:r>
            <a:rPr lang="ru-RU" sz="2000" dirty="0" smtClean="0"/>
            <a:t>Введение диалога-побуждения к действию</a:t>
          </a:r>
          <a:endParaRPr lang="ru-RU" sz="2000" dirty="0"/>
        </a:p>
      </dgm:t>
    </dgm:pt>
    <dgm:pt modelId="{AFB2C06E-223F-407F-8437-AABDFC73DFC2}" type="parTrans" cxnId="{44B14970-0396-4B9A-8213-4FF5ED5C8495}">
      <dgm:prSet custT="1"/>
      <dgm:spPr/>
      <dgm:t>
        <a:bodyPr/>
        <a:lstStyle/>
        <a:p>
          <a:endParaRPr lang="ru-RU" sz="2000"/>
        </a:p>
      </dgm:t>
    </dgm:pt>
    <dgm:pt modelId="{CF2F84D8-B3C8-4B47-A9EE-0B1AAF191CDA}" type="sibTrans" cxnId="{44B14970-0396-4B9A-8213-4FF5ED5C8495}">
      <dgm:prSet/>
      <dgm:spPr/>
      <dgm:t>
        <a:bodyPr/>
        <a:lstStyle/>
        <a:p>
          <a:endParaRPr lang="ru-RU" sz="2000"/>
        </a:p>
      </dgm:t>
    </dgm:pt>
    <dgm:pt modelId="{F76B7DDC-7814-461D-854C-F89CBF76A375}" type="pres">
      <dgm:prSet presAssocID="{D86A726E-1490-40A9-8DA7-A0DF45F10BF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B51BD3-9830-4C7E-9C96-5DDCF54E2B46}" type="pres">
      <dgm:prSet presAssocID="{D86A726E-1490-40A9-8DA7-A0DF45F10BFF}" presName="hierFlow" presStyleCnt="0"/>
      <dgm:spPr/>
    </dgm:pt>
    <dgm:pt modelId="{8CA8297B-C080-4E0B-86E5-606A53164AAC}" type="pres">
      <dgm:prSet presAssocID="{D86A726E-1490-40A9-8DA7-A0DF45F10BF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07B7DA7-31B9-4651-9BF1-B1D8628AC0BF}" type="pres">
      <dgm:prSet presAssocID="{22FDABBA-1E71-4D04-8514-934AA7F5E532}" presName="Name17" presStyleCnt="0"/>
      <dgm:spPr/>
    </dgm:pt>
    <dgm:pt modelId="{422B231C-EF13-4466-9827-7F7D91689A7E}" type="pres">
      <dgm:prSet presAssocID="{22FDABBA-1E71-4D04-8514-934AA7F5E532}" presName="level1Shape" presStyleLbl="node0" presStyleIdx="0" presStyleCnt="1" custFlipHor="1" custScaleX="65742" custScaleY="674731" custLinFactX="-100000" custLinFactNeighborX="-198922" custLinFactNeighborY="-795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CAF625-1295-425F-A8AA-AF3D4665F483}" type="pres">
      <dgm:prSet presAssocID="{22FDABBA-1E71-4D04-8514-934AA7F5E532}" presName="hierChild2" presStyleCnt="0"/>
      <dgm:spPr/>
    </dgm:pt>
    <dgm:pt modelId="{692A877F-A826-4E6C-A999-A209F30F8BE4}" type="pres">
      <dgm:prSet presAssocID="{5FEF9DAD-7E94-4F50-9765-7AC7A4DCC661}" presName="Name25" presStyleLbl="parChTrans1D2" presStyleIdx="0" presStyleCnt="4"/>
      <dgm:spPr/>
      <dgm:t>
        <a:bodyPr/>
        <a:lstStyle/>
        <a:p>
          <a:endParaRPr lang="ru-RU"/>
        </a:p>
      </dgm:t>
    </dgm:pt>
    <dgm:pt modelId="{C9EF75A7-8BD2-41A4-8CA0-8A07B4B2E794}" type="pres">
      <dgm:prSet presAssocID="{5FEF9DAD-7E94-4F50-9765-7AC7A4DCC66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55B5059-FAE5-46F5-8DA4-8F15AA006738}" type="pres">
      <dgm:prSet presAssocID="{CDE52AB6-A6E4-4215-811B-084E705C14B2}" presName="Name30" presStyleCnt="0"/>
      <dgm:spPr/>
    </dgm:pt>
    <dgm:pt modelId="{788CCEC2-F2C5-4317-921E-43376D44C86D}" type="pres">
      <dgm:prSet presAssocID="{CDE52AB6-A6E4-4215-811B-084E705C14B2}" presName="level2Shape" presStyleLbl="node2" presStyleIdx="0" presStyleCnt="4" custScaleX="256389" custScaleY="218457" custLinFactY="196712" custLinFactNeighborX="-2780" custLinFactNeighborY="200000"/>
      <dgm:spPr/>
      <dgm:t>
        <a:bodyPr/>
        <a:lstStyle/>
        <a:p>
          <a:endParaRPr lang="ru-RU"/>
        </a:p>
      </dgm:t>
    </dgm:pt>
    <dgm:pt modelId="{B94666B9-2EBD-49DC-8C56-3EE5F350F19C}" type="pres">
      <dgm:prSet presAssocID="{CDE52AB6-A6E4-4215-811B-084E705C14B2}" presName="hierChild3" presStyleCnt="0"/>
      <dgm:spPr/>
    </dgm:pt>
    <dgm:pt modelId="{0073DEC1-D6CB-4C4B-BA42-B39C8C47CEF0}" type="pres">
      <dgm:prSet presAssocID="{9E18D89D-E025-4E3E-9801-CCFC2C96001E}" presName="Name25" presStyleLbl="parChTrans1D3" presStyleIdx="0" presStyleCnt="7"/>
      <dgm:spPr/>
      <dgm:t>
        <a:bodyPr/>
        <a:lstStyle/>
        <a:p>
          <a:endParaRPr lang="ru-RU"/>
        </a:p>
      </dgm:t>
    </dgm:pt>
    <dgm:pt modelId="{AD62D471-53B4-4D05-9664-70D1B86C9216}" type="pres">
      <dgm:prSet presAssocID="{9E18D89D-E025-4E3E-9801-CCFC2C96001E}" presName="connTx" presStyleLbl="parChTrans1D3" presStyleIdx="0" presStyleCnt="7"/>
      <dgm:spPr/>
      <dgm:t>
        <a:bodyPr/>
        <a:lstStyle/>
        <a:p>
          <a:endParaRPr lang="ru-RU"/>
        </a:p>
      </dgm:t>
    </dgm:pt>
    <dgm:pt modelId="{4F97F6FA-6943-4C56-96D6-415849AF381F}" type="pres">
      <dgm:prSet presAssocID="{F863BEDB-1380-47B5-9FD8-25F193F83E9B}" presName="Name30" presStyleCnt="0"/>
      <dgm:spPr/>
    </dgm:pt>
    <dgm:pt modelId="{D90E204A-898F-4529-A93C-5FBD910F4696}" type="pres">
      <dgm:prSet presAssocID="{F863BEDB-1380-47B5-9FD8-25F193F83E9B}" presName="level2Shape" presStyleLbl="node3" presStyleIdx="0" presStyleCnt="7" custScaleX="769665" custScaleY="213159" custLinFactY="200000" custLinFactNeighborX="7622" custLinFactNeighborY="210526"/>
      <dgm:spPr/>
      <dgm:t>
        <a:bodyPr/>
        <a:lstStyle/>
        <a:p>
          <a:endParaRPr lang="ru-RU"/>
        </a:p>
      </dgm:t>
    </dgm:pt>
    <dgm:pt modelId="{B254DDED-97A0-4986-91DD-F7AB73F7403E}" type="pres">
      <dgm:prSet presAssocID="{F863BEDB-1380-47B5-9FD8-25F193F83E9B}" presName="hierChild3" presStyleCnt="0"/>
      <dgm:spPr/>
    </dgm:pt>
    <dgm:pt modelId="{EEDEBD4C-3004-43F7-B372-34AF51825451}" type="pres">
      <dgm:prSet presAssocID="{FCBBAEAE-0077-48B4-A5FB-6E3A55ECA68F}" presName="Name25" presStyleLbl="parChTrans1D3" presStyleIdx="1" presStyleCnt="7"/>
      <dgm:spPr/>
      <dgm:t>
        <a:bodyPr/>
        <a:lstStyle/>
        <a:p>
          <a:endParaRPr lang="ru-RU"/>
        </a:p>
      </dgm:t>
    </dgm:pt>
    <dgm:pt modelId="{9AE9EB26-5A2D-46F4-8A62-B505AE80E649}" type="pres">
      <dgm:prSet presAssocID="{FCBBAEAE-0077-48B4-A5FB-6E3A55ECA68F}" presName="connTx" presStyleLbl="parChTrans1D3" presStyleIdx="1" presStyleCnt="7"/>
      <dgm:spPr/>
      <dgm:t>
        <a:bodyPr/>
        <a:lstStyle/>
        <a:p>
          <a:endParaRPr lang="ru-RU"/>
        </a:p>
      </dgm:t>
    </dgm:pt>
    <dgm:pt modelId="{CA0DAF0D-B4F1-43D2-AE98-A6E7EEAAF975}" type="pres">
      <dgm:prSet presAssocID="{3A1657AB-3375-4988-8AC6-978549A16AB5}" presName="Name30" presStyleCnt="0"/>
      <dgm:spPr/>
    </dgm:pt>
    <dgm:pt modelId="{CFBE14CF-F2D2-4B04-8967-F41E8C26FE53}" type="pres">
      <dgm:prSet presAssocID="{3A1657AB-3375-4988-8AC6-978549A16AB5}" presName="level2Shape" presStyleLbl="node3" presStyleIdx="1" presStyleCnt="7" custScaleX="792503" custScaleY="263892" custLinFactY="200000" custLinFactNeighborX="7622" custLinFactNeighborY="234318"/>
      <dgm:spPr/>
      <dgm:t>
        <a:bodyPr/>
        <a:lstStyle/>
        <a:p>
          <a:endParaRPr lang="ru-RU"/>
        </a:p>
      </dgm:t>
    </dgm:pt>
    <dgm:pt modelId="{79D8BACC-523C-4CEF-9A74-ECEE8894AD14}" type="pres">
      <dgm:prSet presAssocID="{3A1657AB-3375-4988-8AC6-978549A16AB5}" presName="hierChild3" presStyleCnt="0"/>
      <dgm:spPr/>
    </dgm:pt>
    <dgm:pt modelId="{5EB6B7A4-A0F6-4ECE-88FB-639F75F7550E}" type="pres">
      <dgm:prSet presAssocID="{93105E7A-9D5D-40F7-95AB-FB6947217582}" presName="Name25" presStyleLbl="parChTrans1D3" presStyleIdx="2" presStyleCnt="7"/>
      <dgm:spPr/>
      <dgm:t>
        <a:bodyPr/>
        <a:lstStyle/>
        <a:p>
          <a:endParaRPr lang="ru-RU"/>
        </a:p>
      </dgm:t>
    </dgm:pt>
    <dgm:pt modelId="{FCBD1567-F5DE-4108-A2C1-C0A8765D2A57}" type="pres">
      <dgm:prSet presAssocID="{93105E7A-9D5D-40F7-95AB-FB6947217582}" presName="connTx" presStyleLbl="parChTrans1D3" presStyleIdx="2" presStyleCnt="7"/>
      <dgm:spPr/>
      <dgm:t>
        <a:bodyPr/>
        <a:lstStyle/>
        <a:p>
          <a:endParaRPr lang="ru-RU"/>
        </a:p>
      </dgm:t>
    </dgm:pt>
    <dgm:pt modelId="{14525CC6-DC7D-4914-9BB8-C67EDEF9AEEF}" type="pres">
      <dgm:prSet presAssocID="{44818704-BE49-4308-B494-D565CDF9D3E9}" presName="Name30" presStyleCnt="0"/>
      <dgm:spPr/>
    </dgm:pt>
    <dgm:pt modelId="{42ADC2C0-13B4-4BF5-ADAE-B2B5BE2C2981}" type="pres">
      <dgm:prSet presAssocID="{44818704-BE49-4308-B494-D565CDF9D3E9}" presName="level2Shape" presStyleLbl="node3" presStyleIdx="2" presStyleCnt="7" custScaleX="782762" custScaleY="259083" custLinFactY="200000" custLinFactNeighborX="18120" custLinFactNeighborY="249369"/>
      <dgm:spPr/>
      <dgm:t>
        <a:bodyPr/>
        <a:lstStyle/>
        <a:p>
          <a:endParaRPr lang="ru-RU"/>
        </a:p>
      </dgm:t>
    </dgm:pt>
    <dgm:pt modelId="{D60724C4-404F-4F59-8575-9A25DE51F769}" type="pres">
      <dgm:prSet presAssocID="{44818704-BE49-4308-B494-D565CDF9D3E9}" presName="hierChild3" presStyleCnt="0"/>
      <dgm:spPr/>
    </dgm:pt>
    <dgm:pt modelId="{7A09ED55-55D0-4D22-8C5F-F2EE7ADF751F}" type="pres">
      <dgm:prSet presAssocID="{AB666A27-3546-4BAD-9612-BA6A75C08270}" presName="Name25" presStyleLbl="parChTrans1D2" presStyleIdx="1" presStyleCnt="4"/>
      <dgm:spPr/>
      <dgm:t>
        <a:bodyPr/>
        <a:lstStyle/>
        <a:p>
          <a:endParaRPr lang="ru-RU"/>
        </a:p>
      </dgm:t>
    </dgm:pt>
    <dgm:pt modelId="{4E1138A9-4FCA-4C09-876D-E773083D636A}" type="pres">
      <dgm:prSet presAssocID="{AB666A27-3546-4BAD-9612-BA6A75C08270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3E4A8B7-09AF-47A0-B5CF-1A57FF9462D7}" type="pres">
      <dgm:prSet presAssocID="{6574CFF4-FD17-49FF-9191-2C47B5C08E4F}" presName="Name30" presStyleCnt="0"/>
      <dgm:spPr/>
    </dgm:pt>
    <dgm:pt modelId="{CE322521-EEE1-41EE-8F00-EAD14943C4FE}" type="pres">
      <dgm:prSet presAssocID="{6574CFF4-FD17-49FF-9191-2C47B5C08E4F}" presName="level2Shape" presStyleLbl="node2" presStyleIdx="1" presStyleCnt="4" custScaleX="255848" custScaleY="218026" custLinFactY="-400000" custLinFactNeighborX="7528" custLinFactNeighborY="-416912"/>
      <dgm:spPr/>
      <dgm:t>
        <a:bodyPr/>
        <a:lstStyle/>
        <a:p>
          <a:endParaRPr lang="ru-RU"/>
        </a:p>
      </dgm:t>
    </dgm:pt>
    <dgm:pt modelId="{F861DE3C-3423-4BCA-93C5-28633E027DF0}" type="pres">
      <dgm:prSet presAssocID="{6574CFF4-FD17-49FF-9191-2C47B5C08E4F}" presName="hierChild3" presStyleCnt="0"/>
      <dgm:spPr/>
    </dgm:pt>
    <dgm:pt modelId="{B8FC1389-EF9C-468A-BAA6-B7996AB714B0}" type="pres">
      <dgm:prSet presAssocID="{E4C48340-62B8-4E7D-B9FC-912652C72FCA}" presName="Name25" presStyleLbl="parChTrans1D3" presStyleIdx="3" presStyleCnt="7"/>
      <dgm:spPr/>
      <dgm:t>
        <a:bodyPr/>
        <a:lstStyle/>
        <a:p>
          <a:endParaRPr lang="ru-RU"/>
        </a:p>
      </dgm:t>
    </dgm:pt>
    <dgm:pt modelId="{6D061AF2-B67F-4F26-97CD-CEE0D2825372}" type="pres">
      <dgm:prSet presAssocID="{E4C48340-62B8-4E7D-B9FC-912652C72FCA}" presName="connTx" presStyleLbl="parChTrans1D3" presStyleIdx="3" presStyleCnt="7"/>
      <dgm:spPr/>
      <dgm:t>
        <a:bodyPr/>
        <a:lstStyle/>
        <a:p>
          <a:endParaRPr lang="ru-RU"/>
        </a:p>
      </dgm:t>
    </dgm:pt>
    <dgm:pt modelId="{213C6FAA-BAE8-4A5D-80CB-9A01054B4FF1}" type="pres">
      <dgm:prSet presAssocID="{4390598F-E78E-451C-9726-B5B33386CD53}" presName="Name30" presStyleCnt="0"/>
      <dgm:spPr/>
    </dgm:pt>
    <dgm:pt modelId="{D9E85AFE-8933-4AF3-904D-4EE0D1BE1D92}" type="pres">
      <dgm:prSet presAssocID="{4390598F-E78E-451C-9726-B5B33386CD53}" presName="level2Shape" presStyleLbl="node3" presStyleIdx="3" presStyleCnt="7" custScaleX="789968" custScaleY="228691" custLinFactY="-300000" custLinFactNeighborX="49770" custLinFactNeighborY="-343555"/>
      <dgm:spPr/>
      <dgm:t>
        <a:bodyPr/>
        <a:lstStyle/>
        <a:p>
          <a:endParaRPr lang="ru-RU"/>
        </a:p>
      </dgm:t>
    </dgm:pt>
    <dgm:pt modelId="{C8503C31-4B55-49A2-BFAE-C4F17410E8E1}" type="pres">
      <dgm:prSet presAssocID="{4390598F-E78E-451C-9726-B5B33386CD53}" presName="hierChild3" presStyleCnt="0"/>
      <dgm:spPr/>
    </dgm:pt>
    <dgm:pt modelId="{22DE7138-0ED3-4009-906B-02492E6C9ADE}" type="pres">
      <dgm:prSet presAssocID="{37679C9B-5D62-4AFC-B823-B49E606A11B4}" presName="Name25" presStyleLbl="parChTrans1D3" presStyleIdx="4" presStyleCnt="7"/>
      <dgm:spPr/>
      <dgm:t>
        <a:bodyPr/>
        <a:lstStyle/>
        <a:p>
          <a:endParaRPr lang="ru-RU"/>
        </a:p>
      </dgm:t>
    </dgm:pt>
    <dgm:pt modelId="{7240D393-D9F9-453D-B66A-4504FE154D9C}" type="pres">
      <dgm:prSet presAssocID="{37679C9B-5D62-4AFC-B823-B49E606A11B4}" presName="connTx" presStyleLbl="parChTrans1D3" presStyleIdx="4" presStyleCnt="7"/>
      <dgm:spPr/>
      <dgm:t>
        <a:bodyPr/>
        <a:lstStyle/>
        <a:p>
          <a:endParaRPr lang="ru-RU"/>
        </a:p>
      </dgm:t>
    </dgm:pt>
    <dgm:pt modelId="{7911D5CC-EC89-4DD0-911D-6F967F7D74DC}" type="pres">
      <dgm:prSet presAssocID="{86F51FAF-CA6A-450A-B7D2-20478826B148}" presName="Name30" presStyleCnt="0"/>
      <dgm:spPr/>
    </dgm:pt>
    <dgm:pt modelId="{07C1F498-6823-47BD-87EB-C11F59D9279D}" type="pres">
      <dgm:prSet presAssocID="{86F51FAF-CA6A-450A-B7D2-20478826B148}" presName="level2Shape" presStyleLbl="node3" presStyleIdx="4" presStyleCnt="7" custScaleX="793959" custScaleY="149961" custLinFactY="-500000" custLinFactNeighborX="49770" custLinFactNeighborY="-576210"/>
      <dgm:spPr/>
      <dgm:t>
        <a:bodyPr/>
        <a:lstStyle/>
        <a:p>
          <a:endParaRPr lang="ru-RU"/>
        </a:p>
      </dgm:t>
    </dgm:pt>
    <dgm:pt modelId="{33AD10C1-E70D-4CC4-889F-469FBD6341B9}" type="pres">
      <dgm:prSet presAssocID="{86F51FAF-CA6A-450A-B7D2-20478826B148}" presName="hierChild3" presStyleCnt="0"/>
      <dgm:spPr/>
    </dgm:pt>
    <dgm:pt modelId="{23B9C188-0266-4D12-8004-B39035E6444B}" type="pres">
      <dgm:prSet presAssocID="{39E060E0-811D-4CF1-AF47-3009F21AA4BA}" presName="Name25" presStyleLbl="parChTrans1D2" presStyleIdx="2" presStyleCnt="4"/>
      <dgm:spPr/>
      <dgm:t>
        <a:bodyPr/>
        <a:lstStyle/>
        <a:p>
          <a:endParaRPr lang="ru-RU"/>
        </a:p>
      </dgm:t>
    </dgm:pt>
    <dgm:pt modelId="{941BEE4C-5C37-410A-B30D-EE018F5BA1FB}" type="pres">
      <dgm:prSet presAssocID="{39E060E0-811D-4CF1-AF47-3009F21AA4BA}" presName="connTx" presStyleLbl="parChTrans1D2" presStyleIdx="2" presStyleCnt="4"/>
      <dgm:spPr/>
      <dgm:t>
        <a:bodyPr/>
        <a:lstStyle/>
        <a:p>
          <a:endParaRPr lang="ru-RU"/>
        </a:p>
      </dgm:t>
    </dgm:pt>
    <dgm:pt modelId="{DFB1F539-4D33-4662-AE33-0322EB1ADD2B}" type="pres">
      <dgm:prSet presAssocID="{15508009-CB9A-438B-AEAF-D2D631352ADC}" presName="Name30" presStyleCnt="0"/>
      <dgm:spPr/>
    </dgm:pt>
    <dgm:pt modelId="{5DA44F2D-79E1-4D69-A785-E3C2293D031B}" type="pres">
      <dgm:prSet presAssocID="{15508009-CB9A-438B-AEAF-D2D631352ADC}" presName="level2Shape" presStyleLbl="node2" presStyleIdx="2" presStyleCnt="4" custScaleX="264924" custScaleY="236031" custLinFactNeighborX="7528" custLinFactNeighborY="42660"/>
      <dgm:spPr/>
      <dgm:t>
        <a:bodyPr/>
        <a:lstStyle/>
        <a:p>
          <a:endParaRPr lang="ru-RU"/>
        </a:p>
      </dgm:t>
    </dgm:pt>
    <dgm:pt modelId="{24A642AE-4384-473E-9D6A-EE0F949C32C7}" type="pres">
      <dgm:prSet presAssocID="{15508009-CB9A-438B-AEAF-D2D631352ADC}" presName="hierChild3" presStyleCnt="0"/>
      <dgm:spPr/>
    </dgm:pt>
    <dgm:pt modelId="{897FDE25-9B6C-4ED9-8519-B0F002ADCEE3}" type="pres">
      <dgm:prSet presAssocID="{AFB2C06E-223F-407F-8437-AABDFC73DFC2}" presName="Name25" presStyleLbl="parChTrans1D3" presStyleIdx="5" presStyleCnt="7"/>
      <dgm:spPr/>
      <dgm:t>
        <a:bodyPr/>
        <a:lstStyle/>
        <a:p>
          <a:endParaRPr lang="ru-RU"/>
        </a:p>
      </dgm:t>
    </dgm:pt>
    <dgm:pt modelId="{63122CDF-88B4-4FC3-9AB6-0D06D0265241}" type="pres">
      <dgm:prSet presAssocID="{AFB2C06E-223F-407F-8437-AABDFC73DFC2}" presName="connTx" presStyleLbl="parChTrans1D3" presStyleIdx="5" presStyleCnt="7"/>
      <dgm:spPr/>
      <dgm:t>
        <a:bodyPr/>
        <a:lstStyle/>
        <a:p>
          <a:endParaRPr lang="ru-RU"/>
        </a:p>
      </dgm:t>
    </dgm:pt>
    <dgm:pt modelId="{37D6672F-7EA8-4690-AE75-6D3050AE95C8}" type="pres">
      <dgm:prSet presAssocID="{F6B254FE-EAA9-4E0D-A550-D0853E220733}" presName="Name30" presStyleCnt="0"/>
      <dgm:spPr/>
    </dgm:pt>
    <dgm:pt modelId="{68FF8D3A-3628-4B71-AF59-4350AE386C36}" type="pres">
      <dgm:prSet presAssocID="{F6B254FE-EAA9-4E0D-A550-D0853E220733}" presName="level2Shape" presStyleLbl="node3" presStyleIdx="5" presStyleCnt="7" custScaleX="775340" custScaleY="225569" custLinFactNeighborX="1554" custLinFactNeighborY="37429"/>
      <dgm:spPr/>
      <dgm:t>
        <a:bodyPr/>
        <a:lstStyle/>
        <a:p>
          <a:endParaRPr lang="ru-RU"/>
        </a:p>
      </dgm:t>
    </dgm:pt>
    <dgm:pt modelId="{198C24CA-E453-45C4-9D59-F997551A8638}" type="pres">
      <dgm:prSet presAssocID="{F6B254FE-EAA9-4E0D-A550-D0853E220733}" presName="hierChild3" presStyleCnt="0"/>
      <dgm:spPr/>
    </dgm:pt>
    <dgm:pt modelId="{0B1E83D1-D030-4348-A50F-177CFB52AC84}" type="pres">
      <dgm:prSet presAssocID="{D2DA8DBE-71EE-442C-9CCD-9A4FDA7CEDDB}" presName="Name25" presStyleLbl="parChTrans1D2" presStyleIdx="3" presStyleCnt="4"/>
      <dgm:spPr/>
      <dgm:t>
        <a:bodyPr/>
        <a:lstStyle/>
        <a:p>
          <a:endParaRPr lang="ru-RU"/>
        </a:p>
      </dgm:t>
    </dgm:pt>
    <dgm:pt modelId="{3EDA9C95-616C-41EC-A57E-F99C607995F8}" type="pres">
      <dgm:prSet presAssocID="{D2DA8DBE-71EE-442C-9CCD-9A4FDA7CEDD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CAB2E729-EBDF-4F25-A269-CDD1820FA8B7}" type="pres">
      <dgm:prSet presAssocID="{97743154-50FA-4918-BC2C-3B5905969E3B}" presName="Name30" presStyleCnt="0"/>
      <dgm:spPr/>
    </dgm:pt>
    <dgm:pt modelId="{96222A56-3F0B-487A-B7C6-EDE3F5F71F5B}" type="pres">
      <dgm:prSet presAssocID="{97743154-50FA-4918-BC2C-3B5905969E3B}" presName="level2Shape" presStyleLbl="node2" presStyleIdx="3" presStyleCnt="4" custScaleX="265431" custScaleY="226967" custLinFactNeighborX="17837" custLinFactNeighborY="59652"/>
      <dgm:spPr/>
      <dgm:t>
        <a:bodyPr/>
        <a:lstStyle/>
        <a:p>
          <a:endParaRPr lang="ru-RU"/>
        </a:p>
      </dgm:t>
    </dgm:pt>
    <dgm:pt modelId="{7D456203-1180-4FD9-B4A4-2341225E09EC}" type="pres">
      <dgm:prSet presAssocID="{97743154-50FA-4918-BC2C-3B5905969E3B}" presName="hierChild3" presStyleCnt="0"/>
      <dgm:spPr/>
    </dgm:pt>
    <dgm:pt modelId="{229549ED-76C5-4967-B34C-C8BF66D02B37}" type="pres">
      <dgm:prSet presAssocID="{334F856B-A492-4E70-B3BE-4D4EE73013AC}" presName="Name25" presStyleLbl="parChTrans1D3" presStyleIdx="6" presStyleCnt="7"/>
      <dgm:spPr/>
      <dgm:t>
        <a:bodyPr/>
        <a:lstStyle/>
        <a:p>
          <a:endParaRPr lang="ru-RU"/>
        </a:p>
      </dgm:t>
    </dgm:pt>
    <dgm:pt modelId="{19D27EB0-8CA7-4FD0-AEE5-6707AB9A6DE0}" type="pres">
      <dgm:prSet presAssocID="{334F856B-A492-4E70-B3BE-4D4EE73013AC}" presName="connTx" presStyleLbl="parChTrans1D3" presStyleIdx="6" presStyleCnt="7"/>
      <dgm:spPr/>
      <dgm:t>
        <a:bodyPr/>
        <a:lstStyle/>
        <a:p>
          <a:endParaRPr lang="ru-RU"/>
        </a:p>
      </dgm:t>
    </dgm:pt>
    <dgm:pt modelId="{FC224DE0-07CE-49C7-8482-AF260DA4B9E8}" type="pres">
      <dgm:prSet presAssocID="{B62307D1-44C6-4C13-8ECF-08C1413B9129}" presName="Name30" presStyleCnt="0"/>
      <dgm:spPr/>
    </dgm:pt>
    <dgm:pt modelId="{8C141E8E-6FB8-4CAC-8A33-F57FCBAF61C0}" type="pres">
      <dgm:prSet presAssocID="{B62307D1-44C6-4C13-8ECF-08C1413B9129}" presName="level2Shape" presStyleLbl="node3" presStyleIdx="6" presStyleCnt="7" custScaleX="763181" custScaleY="210513" custLinFactNeighborX="40187" custLinFactNeighborY="65684"/>
      <dgm:spPr/>
      <dgm:t>
        <a:bodyPr/>
        <a:lstStyle/>
        <a:p>
          <a:endParaRPr lang="ru-RU"/>
        </a:p>
      </dgm:t>
    </dgm:pt>
    <dgm:pt modelId="{5B130D9B-0BC6-4E5A-BE10-6314F71AC914}" type="pres">
      <dgm:prSet presAssocID="{B62307D1-44C6-4C13-8ECF-08C1413B9129}" presName="hierChild3" presStyleCnt="0"/>
      <dgm:spPr/>
    </dgm:pt>
    <dgm:pt modelId="{8B050FF1-D76A-4DD1-90C3-0BAF3668140D}" type="pres">
      <dgm:prSet presAssocID="{D86A726E-1490-40A9-8DA7-A0DF45F10BFF}" presName="bgShapesFlow" presStyleCnt="0"/>
      <dgm:spPr/>
    </dgm:pt>
  </dgm:ptLst>
  <dgm:cxnLst>
    <dgm:cxn modelId="{DC2EB393-BB87-4AF4-94EB-9481DECA1AB7}" type="presOf" srcId="{334F856B-A492-4E70-B3BE-4D4EE73013AC}" destId="{19D27EB0-8CA7-4FD0-AEE5-6707AB9A6DE0}" srcOrd="1" destOrd="0" presId="urn:microsoft.com/office/officeart/2005/8/layout/hierarchy5"/>
    <dgm:cxn modelId="{DBAF85F8-B34D-4857-9ED4-9642CDFAA41C}" type="presOf" srcId="{5FEF9DAD-7E94-4F50-9765-7AC7A4DCC661}" destId="{692A877F-A826-4E6C-A999-A209F30F8BE4}" srcOrd="0" destOrd="0" presId="urn:microsoft.com/office/officeart/2005/8/layout/hierarchy5"/>
    <dgm:cxn modelId="{BD6A894D-99E0-4593-9982-9EF6C7D34C14}" type="presOf" srcId="{93105E7A-9D5D-40F7-95AB-FB6947217582}" destId="{FCBD1567-F5DE-4108-A2C1-C0A8765D2A57}" srcOrd="1" destOrd="0" presId="urn:microsoft.com/office/officeart/2005/8/layout/hierarchy5"/>
    <dgm:cxn modelId="{26CBA900-7511-49F5-9690-DDF281230246}" type="presOf" srcId="{E4C48340-62B8-4E7D-B9FC-912652C72FCA}" destId="{6D061AF2-B67F-4F26-97CD-CEE0D2825372}" srcOrd="1" destOrd="0" presId="urn:microsoft.com/office/officeart/2005/8/layout/hierarchy5"/>
    <dgm:cxn modelId="{639355D0-D185-4376-8902-FE46E48AFFE7}" type="presOf" srcId="{9E18D89D-E025-4E3E-9801-CCFC2C96001E}" destId="{AD62D471-53B4-4D05-9664-70D1B86C9216}" srcOrd="1" destOrd="0" presId="urn:microsoft.com/office/officeart/2005/8/layout/hierarchy5"/>
    <dgm:cxn modelId="{D8D8FCF9-6E91-4CAF-8067-F7E7AB8BDDA8}" srcId="{CDE52AB6-A6E4-4215-811B-084E705C14B2}" destId="{3A1657AB-3375-4988-8AC6-978549A16AB5}" srcOrd="1" destOrd="0" parTransId="{FCBBAEAE-0077-48B4-A5FB-6E3A55ECA68F}" sibTransId="{EC0F4CB9-41A2-4FDC-B16E-7378D0183069}"/>
    <dgm:cxn modelId="{33B69B9B-C2D0-476C-9C67-2E9FF65541F8}" type="presOf" srcId="{39E060E0-811D-4CF1-AF47-3009F21AA4BA}" destId="{941BEE4C-5C37-410A-B30D-EE018F5BA1FB}" srcOrd="1" destOrd="0" presId="urn:microsoft.com/office/officeart/2005/8/layout/hierarchy5"/>
    <dgm:cxn modelId="{3857E6B3-3657-48FE-8898-EC3B409C4813}" srcId="{22FDABBA-1E71-4D04-8514-934AA7F5E532}" destId="{6574CFF4-FD17-49FF-9191-2C47B5C08E4F}" srcOrd="1" destOrd="0" parTransId="{AB666A27-3546-4BAD-9612-BA6A75C08270}" sibTransId="{036E4C04-9CF9-41EF-8266-B0D0F6DB401C}"/>
    <dgm:cxn modelId="{E47DCD85-D407-47B3-B7FF-B1789D447364}" type="presOf" srcId="{D2DA8DBE-71EE-442C-9CCD-9A4FDA7CEDDB}" destId="{0B1E83D1-D030-4348-A50F-177CFB52AC84}" srcOrd="0" destOrd="0" presId="urn:microsoft.com/office/officeart/2005/8/layout/hierarchy5"/>
    <dgm:cxn modelId="{B00C4787-0872-4BE9-A270-AA79C3349CA8}" type="presOf" srcId="{39E060E0-811D-4CF1-AF47-3009F21AA4BA}" destId="{23B9C188-0266-4D12-8004-B39035E6444B}" srcOrd="0" destOrd="0" presId="urn:microsoft.com/office/officeart/2005/8/layout/hierarchy5"/>
    <dgm:cxn modelId="{CF8D0B7A-483A-4735-A3C1-5B59F43577A5}" type="presOf" srcId="{AB666A27-3546-4BAD-9612-BA6A75C08270}" destId="{4E1138A9-4FCA-4C09-876D-E773083D636A}" srcOrd="1" destOrd="0" presId="urn:microsoft.com/office/officeart/2005/8/layout/hierarchy5"/>
    <dgm:cxn modelId="{B9F3035F-DBD8-4373-91D6-391354809B2F}" type="presOf" srcId="{F863BEDB-1380-47B5-9FD8-25F193F83E9B}" destId="{D90E204A-898F-4529-A93C-5FBD910F4696}" srcOrd="0" destOrd="0" presId="urn:microsoft.com/office/officeart/2005/8/layout/hierarchy5"/>
    <dgm:cxn modelId="{6208A50E-6C39-4429-AF50-E163B94F973F}" type="presOf" srcId="{6574CFF4-FD17-49FF-9191-2C47B5C08E4F}" destId="{CE322521-EEE1-41EE-8F00-EAD14943C4FE}" srcOrd="0" destOrd="0" presId="urn:microsoft.com/office/officeart/2005/8/layout/hierarchy5"/>
    <dgm:cxn modelId="{36730C28-76D5-4071-8138-14ADA0D9BE09}" type="presOf" srcId="{334F856B-A492-4E70-B3BE-4D4EE73013AC}" destId="{229549ED-76C5-4967-B34C-C8BF66D02B37}" srcOrd="0" destOrd="0" presId="urn:microsoft.com/office/officeart/2005/8/layout/hierarchy5"/>
    <dgm:cxn modelId="{FE6F23B3-B340-4DD2-B517-31800CCC9020}" type="presOf" srcId="{93105E7A-9D5D-40F7-95AB-FB6947217582}" destId="{5EB6B7A4-A0F6-4ECE-88FB-639F75F7550E}" srcOrd="0" destOrd="0" presId="urn:microsoft.com/office/officeart/2005/8/layout/hierarchy5"/>
    <dgm:cxn modelId="{A7534A5B-1831-4AD6-A089-6ADB5D2B1BEC}" srcId="{97743154-50FA-4918-BC2C-3B5905969E3B}" destId="{B62307D1-44C6-4C13-8ECF-08C1413B9129}" srcOrd="0" destOrd="0" parTransId="{334F856B-A492-4E70-B3BE-4D4EE73013AC}" sibTransId="{E55223C5-6D1B-4F42-8EC0-CA54F8819A21}"/>
    <dgm:cxn modelId="{44B14970-0396-4B9A-8213-4FF5ED5C8495}" srcId="{15508009-CB9A-438B-AEAF-D2D631352ADC}" destId="{F6B254FE-EAA9-4E0D-A550-D0853E220733}" srcOrd="0" destOrd="0" parTransId="{AFB2C06E-223F-407F-8437-AABDFC73DFC2}" sibTransId="{CF2F84D8-B3C8-4B47-A9EE-0B1AAF191CDA}"/>
    <dgm:cxn modelId="{2075A8EA-20B8-4A18-A347-6FD2ECD75DB7}" type="presOf" srcId="{F6B254FE-EAA9-4E0D-A550-D0853E220733}" destId="{68FF8D3A-3628-4B71-AF59-4350AE386C36}" srcOrd="0" destOrd="0" presId="urn:microsoft.com/office/officeart/2005/8/layout/hierarchy5"/>
    <dgm:cxn modelId="{5F76C3AE-534E-48F6-9130-6D9601BCAA2F}" type="presOf" srcId="{9E18D89D-E025-4E3E-9801-CCFC2C96001E}" destId="{0073DEC1-D6CB-4C4B-BA42-B39C8C47CEF0}" srcOrd="0" destOrd="0" presId="urn:microsoft.com/office/officeart/2005/8/layout/hierarchy5"/>
    <dgm:cxn modelId="{D6C25482-A767-4798-B584-2FA7DEDA36EC}" type="presOf" srcId="{4390598F-E78E-451C-9726-B5B33386CD53}" destId="{D9E85AFE-8933-4AF3-904D-4EE0D1BE1D92}" srcOrd="0" destOrd="0" presId="urn:microsoft.com/office/officeart/2005/8/layout/hierarchy5"/>
    <dgm:cxn modelId="{22E7B071-C4E2-40F1-91C2-F1EB2BF58236}" srcId="{22FDABBA-1E71-4D04-8514-934AA7F5E532}" destId="{97743154-50FA-4918-BC2C-3B5905969E3B}" srcOrd="3" destOrd="0" parTransId="{D2DA8DBE-71EE-442C-9CCD-9A4FDA7CEDDB}" sibTransId="{1ACA4299-A117-4F69-BF27-381FE834AF04}"/>
    <dgm:cxn modelId="{29EC70E6-1CE2-43E9-B813-CA2647536CFA}" srcId="{CDE52AB6-A6E4-4215-811B-084E705C14B2}" destId="{44818704-BE49-4308-B494-D565CDF9D3E9}" srcOrd="2" destOrd="0" parTransId="{93105E7A-9D5D-40F7-95AB-FB6947217582}" sibTransId="{C1EDBFE8-748B-43F0-8A55-0CAD8576F9E0}"/>
    <dgm:cxn modelId="{989E26F9-26E9-432D-801F-6C5B61CFD63C}" type="presOf" srcId="{44818704-BE49-4308-B494-D565CDF9D3E9}" destId="{42ADC2C0-13B4-4BF5-ADAE-B2B5BE2C2981}" srcOrd="0" destOrd="0" presId="urn:microsoft.com/office/officeart/2005/8/layout/hierarchy5"/>
    <dgm:cxn modelId="{4B20221D-65C3-4158-B809-AA46FEBF8300}" srcId="{D86A726E-1490-40A9-8DA7-A0DF45F10BFF}" destId="{22FDABBA-1E71-4D04-8514-934AA7F5E532}" srcOrd="0" destOrd="0" parTransId="{77B0BDEF-87F0-4102-A3B7-CA80FE975676}" sibTransId="{F54D0AB5-2DAB-4D2D-AD18-CFF0058A2CF8}"/>
    <dgm:cxn modelId="{96E39113-DB94-4665-8750-401272EFCF51}" srcId="{22FDABBA-1E71-4D04-8514-934AA7F5E532}" destId="{CDE52AB6-A6E4-4215-811B-084E705C14B2}" srcOrd="0" destOrd="0" parTransId="{5FEF9DAD-7E94-4F50-9765-7AC7A4DCC661}" sibTransId="{7815B325-B76D-4F90-AFCC-182B43A3F52B}"/>
    <dgm:cxn modelId="{8A76EC99-9DFB-482F-B3D4-2B77B8B6F917}" srcId="{22FDABBA-1E71-4D04-8514-934AA7F5E532}" destId="{15508009-CB9A-438B-AEAF-D2D631352ADC}" srcOrd="2" destOrd="0" parTransId="{39E060E0-811D-4CF1-AF47-3009F21AA4BA}" sibTransId="{85E02085-8B64-48EC-B9A6-F7B018C2155E}"/>
    <dgm:cxn modelId="{4FD24173-E32E-4FAB-93D6-36F4034B169C}" type="presOf" srcId="{FCBBAEAE-0077-48B4-A5FB-6E3A55ECA68F}" destId="{EEDEBD4C-3004-43F7-B372-34AF51825451}" srcOrd="0" destOrd="0" presId="urn:microsoft.com/office/officeart/2005/8/layout/hierarchy5"/>
    <dgm:cxn modelId="{BE4F81F5-C2F1-48FB-81B8-82CD40E33687}" type="presOf" srcId="{AFB2C06E-223F-407F-8437-AABDFC73DFC2}" destId="{63122CDF-88B4-4FC3-9AB6-0D06D0265241}" srcOrd="1" destOrd="0" presId="urn:microsoft.com/office/officeart/2005/8/layout/hierarchy5"/>
    <dgm:cxn modelId="{9760A7BA-C7DC-4E9F-84B6-0890484C0CA7}" srcId="{6574CFF4-FD17-49FF-9191-2C47B5C08E4F}" destId="{4390598F-E78E-451C-9726-B5B33386CD53}" srcOrd="0" destOrd="0" parTransId="{E4C48340-62B8-4E7D-B9FC-912652C72FCA}" sibTransId="{23E58E64-ACB2-4FDC-A1BE-E02B91554AEA}"/>
    <dgm:cxn modelId="{322E3DA6-C642-472A-B22F-32C873074617}" type="presOf" srcId="{E4C48340-62B8-4E7D-B9FC-912652C72FCA}" destId="{B8FC1389-EF9C-468A-BAA6-B7996AB714B0}" srcOrd="0" destOrd="0" presId="urn:microsoft.com/office/officeart/2005/8/layout/hierarchy5"/>
    <dgm:cxn modelId="{8FAA8D4A-90D6-42AE-83F0-29D443A348FD}" type="presOf" srcId="{B62307D1-44C6-4C13-8ECF-08C1413B9129}" destId="{8C141E8E-6FB8-4CAC-8A33-F57FCBAF61C0}" srcOrd="0" destOrd="0" presId="urn:microsoft.com/office/officeart/2005/8/layout/hierarchy5"/>
    <dgm:cxn modelId="{B2DCD76D-01FE-4A9F-95C5-14A7D33FFAF8}" type="presOf" srcId="{15508009-CB9A-438B-AEAF-D2D631352ADC}" destId="{5DA44F2D-79E1-4D69-A785-E3C2293D031B}" srcOrd="0" destOrd="0" presId="urn:microsoft.com/office/officeart/2005/8/layout/hierarchy5"/>
    <dgm:cxn modelId="{07B9158A-0171-49AC-B52E-3CA54FF792F4}" type="presOf" srcId="{37679C9B-5D62-4AFC-B823-B49E606A11B4}" destId="{22DE7138-0ED3-4009-906B-02492E6C9ADE}" srcOrd="0" destOrd="0" presId="urn:microsoft.com/office/officeart/2005/8/layout/hierarchy5"/>
    <dgm:cxn modelId="{A0F9EA1A-3CB9-45E1-8C5D-B9B2D57D4BE6}" type="presOf" srcId="{D86A726E-1490-40A9-8DA7-A0DF45F10BFF}" destId="{F76B7DDC-7814-461D-854C-F89CBF76A375}" srcOrd="0" destOrd="0" presId="urn:microsoft.com/office/officeart/2005/8/layout/hierarchy5"/>
    <dgm:cxn modelId="{0163B224-C0F9-4AE0-A5AF-E23AE971C667}" type="presOf" srcId="{AB666A27-3546-4BAD-9612-BA6A75C08270}" destId="{7A09ED55-55D0-4D22-8C5F-F2EE7ADF751F}" srcOrd="0" destOrd="0" presId="urn:microsoft.com/office/officeart/2005/8/layout/hierarchy5"/>
    <dgm:cxn modelId="{E63D5881-C82F-4A67-A8D9-9618A2330042}" srcId="{6574CFF4-FD17-49FF-9191-2C47B5C08E4F}" destId="{86F51FAF-CA6A-450A-B7D2-20478826B148}" srcOrd="1" destOrd="0" parTransId="{37679C9B-5D62-4AFC-B823-B49E606A11B4}" sibTransId="{64E28B43-2DC9-4136-BD2F-9CF5B09367F4}"/>
    <dgm:cxn modelId="{6FBDC0CA-410A-4192-B168-B645DC7C2AE4}" srcId="{CDE52AB6-A6E4-4215-811B-084E705C14B2}" destId="{F863BEDB-1380-47B5-9FD8-25F193F83E9B}" srcOrd="0" destOrd="0" parTransId="{9E18D89D-E025-4E3E-9801-CCFC2C96001E}" sibTransId="{1917D905-410D-408F-9973-9164D4812E90}"/>
    <dgm:cxn modelId="{F07E7CA0-E10F-4BBB-A07B-A1F597A7C7DD}" type="presOf" srcId="{3A1657AB-3375-4988-8AC6-978549A16AB5}" destId="{CFBE14CF-F2D2-4B04-8967-F41E8C26FE53}" srcOrd="0" destOrd="0" presId="urn:microsoft.com/office/officeart/2005/8/layout/hierarchy5"/>
    <dgm:cxn modelId="{DB957C94-0F02-41AC-8268-9B53545AC9A8}" type="presOf" srcId="{D2DA8DBE-71EE-442C-9CCD-9A4FDA7CEDDB}" destId="{3EDA9C95-616C-41EC-A57E-F99C607995F8}" srcOrd="1" destOrd="0" presId="urn:microsoft.com/office/officeart/2005/8/layout/hierarchy5"/>
    <dgm:cxn modelId="{902EFCFA-0E4A-4375-946A-3207379F25AF}" type="presOf" srcId="{FCBBAEAE-0077-48B4-A5FB-6E3A55ECA68F}" destId="{9AE9EB26-5A2D-46F4-8A62-B505AE80E649}" srcOrd="1" destOrd="0" presId="urn:microsoft.com/office/officeart/2005/8/layout/hierarchy5"/>
    <dgm:cxn modelId="{59EC7FED-F116-48E2-9C30-10F470FBA622}" type="presOf" srcId="{37679C9B-5D62-4AFC-B823-B49E606A11B4}" destId="{7240D393-D9F9-453D-B66A-4504FE154D9C}" srcOrd="1" destOrd="0" presId="urn:microsoft.com/office/officeart/2005/8/layout/hierarchy5"/>
    <dgm:cxn modelId="{F6A67359-69EE-4BAB-81C8-50B8A78D31BF}" type="presOf" srcId="{AFB2C06E-223F-407F-8437-AABDFC73DFC2}" destId="{897FDE25-9B6C-4ED9-8519-B0F002ADCEE3}" srcOrd="0" destOrd="0" presId="urn:microsoft.com/office/officeart/2005/8/layout/hierarchy5"/>
    <dgm:cxn modelId="{384B1EAD-DB49-48B0-94BC-F495AA1BAC40}" type="presOf" srcId="{22FDABBA-1E71-4D04-8514-934AA7F5E532}" destId="{422B231C-EF13-4466-9827-7F7D91689A7E}" srcOrd="0" destOrd="0" presId="urn:microsoft.com/office/officeart/2005/8/layout/hierarchy5"/>
    <dgm:cxn modelId="{D850619C-4BB8-4C37-9F61-5ECDB6C006DA}" type="presOf" srcId="{86F51FAF-CA6A-450A-B7D2-20478826B148}" destId="{07C1F498-6823-47BD-87EB-C11F59D9279D}" srcOrd="0" destOrd="0" presId="urn:microsoft.com/office/officeart/2005/8/layout/hierarchy5"/>
    <dgm:cxn modelId="{1A404B78-9225-4462-8A8F-1971817B2FD5}" type="presOf" srcId="{5FEF9DAD-7E94-4F50-9765-7AC7A4DCC661}" destId="{C9EF75A7-8BD2-41A4-8CA0-8A07B4B2E794}" srcOrd="1" destOrd="0" presId="urn:microsoft.com/office/officeart/2005/8/layout/hierarchy5"/>
    <dgm:cxn modelId="{75D2F932-4A45-45DB-B665-87172A0FC4D7}" type="presOf" srcId="{97743154-50FA-4918-BC2C-3B5905969E3B}" destId="{96222A56-3F0B-487A-B7C6-EDE3F5F71F5B}" srcOrd="0" destOrd="0" presId="urn:microsoft.com/office/officeart/2005/8/layout/hierarchy5"/>
    <dgm:cxn modelId="{BEEB1CAE-79FD-44FE-B1B6-13241AF4E6FC}" type="presOf" srcId="{CDE52AB6-A6E4-4215-811B-084E705C14B2}" destId="{788CCEC2-F2C5-4317-921E-43376D44C86D}" srcOrd="0" destOrd="0" presId="urn:microsoft.com/office/officeart/2005/8/layout/hierarchy5"/>
    <dgm:cxn modelId="{37A56B90-853F-4D16-90D7-332BC77F7C24}" type="presParOf" srcId="{F76B7DDC-7814-461D-854C-F89CBF76A375}" destId="{51B51BD3-9830-4C7E-9C96-5DDCF54E2B46}" srcOrd="0" destOrd="0" presId="urn:microsoft.com/office/officeart/2005/8/layout/hierarchy5"/>
    <dgm:cxn modelId="{2D5288F1-092D-41DD-A414-AE24B02D2DA6}" type="presParOf" srcId="{51B51BD3-9830-4C7E-9C96-5DDCF54E2B46}" destId="{8CA8297B-C080-4E0B-86E5-606A53164AAC}" srcOrd="0" destOrd="0" presId="urn:microsoft.com/office/officeart/2005/8/layout/hierarchy5"/>
    <dgm:cxn modelId="{BCDFECFB-31AB-4BB3-B001-0F6F3585815E}" type="presParOf" srcId="{8CA8297B-C080-4E0B-86E5-606A53164AAC}" destId="{E07B7DA7-31B9-4651-9BF1-B1D8628AC0BF}" srcOrd="0" destOrd="0" presId="urn:microsoft.com/office/officeart/2005/8/layout/hierarchy5"/>
    <dgm:cxn modelId="{44AF5AF9-0724-486F-9995-845D83840637}" type="presParOf" srcId="{E07B7DA7-31B9-4651-9BF1-B1D8628AC0BF}" destId="{422B231C-EF13-4466-9827-7F7D91689A7E}" srcOrd="0" destOrd="0" presId="urn:microsoft.com/office/officeart/2005/8/layout/hierarchy5"/>
    <dgm:cxn modelId="{05DAA62A-2C45-47B3-B8D4-5BC51EBA5BD9}" type="presParOf" srcId="{E07B7DA7-31B9-4651-9BF1-B1D8628AC0BF}" destId="{80CAF625-1295-425F-A8AA-AF3D4665F483}" srcOrd="1" destOrd="0" presId="urn:microsoft.com/office/officeart/2005/8/layout/hierarchy5"/>
    <dgm:cxn modelId="{97B36E3F-0C0F-49F7-B5C7-AD3D78110467}" type="presParOf" srcId="{80CAF625-1295-425F-A8AA-AF3D4665F483}" destId="{692A877F-A826-4E6C-A999-A209F30F8BE4}" srcOrd="0" destOrd="0" presId="urn:microsoft.com/office/officeart/2005/8/layout/hierarchy5"/>
    <dgm:cxn modelId="{7C290585-6024-48AD-9135-F765CE365157}" type="presParOf" srcId="{692A877F-A826-4E6C-A999-A209F30F8BE4}" destId="{C9EF75A7-8BD2-41A4-8CA0-8A07B4B2E794}" srcOrd="0" destOrd="0" presId="urn:microsoft.com/office/officeart/2005/8/layout/hierarchy5"/>
    <dgm:cxn modelId="{8D8D18FA-98AA-46BC-8FBD-CA76215D24E0}" type="presParOf" srcId="{80CAF625-1295-425F-A8AA-AF3D4665F483}" destId="{955B5059-FAE5-46F5-8DA4-8F15AA006738}" srcOrd="1" destOrd="0" presId="urn:microsoft.com/office/officeart/2005/8/layout/hierarchy5"/>
    <dgm:cxn modelId="{F0A5069B-F7B3-4D17-93A4-846B532D43DB}" type="presParOf" srcId="{955B5059-FAE5-46F5-8DA4-8F15AA006738}" destId="{788CCEC2-F2C5-4317-921E-43376D44C86D}" srcOrd="0" destOrd="0" presId="urn:microsoft.com/office/officeart/2005/8/layout/hierarchy5"/>
    <dgm:cxn modelId="{116E52AC-A2EC-4D91-ADAA-4D17C5A18485}" type="presParOf" srcId="{955B5059-FAE5-46F5-8DA4-8F15AA006738}" destId="{B94666B9-2EBD-49DC-8C56-3EE5F350F19C}" srcOrd="1" destOrd="0" presId="urn:microsoft.com/office/officeart/2005/8/layout/hierarchy5"/>
    <dgm:cxn modelId="{93E8F5C0-588F-4883-B774-4B957EF481AF}" type="presParOf" srcId="{B94666B9-2EBD-49DC-8C56-3EE5F350F19C}" destId="{0073DEC1-D6CB-4C4B-BA42-B39C8C47CEF0}" srcOrd="0" destOrd="0" presId="urn:microsoft.com/office/officeart/2005/8/layout/hierarchy5"/>
    <dgm:cxn modelId="{1DA133F7-A2A5-484B-AAD9-051BFBC10237}" type="presParOf" srcId="{0073DEC1-D6CB-4C4B-BA42-B39C8C47CEF0}" destId="{AD62D471-53B4-4D05-9664-70D1B86C9216}" srcOrd="0" destOrd="0" presId="urn:microsoft.com/office/officeart/2005/8/layout/hierarchy5"/>
    <dgm:cxn modelId="{59A778C9-D5A6-4627-9B7A-7D76E6279210}" type="presParOf" srcId="{B94666B9-2EBD-49DC-8C56-3EE5F350F19C}" destId="{4F97F6FA-6943-4C56-96D6-415849AF381F}" srcOrd="1" destOrd="0" presId="urn:microsoft.com/office/officeart/2005/8/layout/hierarchy5"/>
    <dgm:cxn modelId="{173914DB-610E-43DA-BFE9-CC521D8090BC}" type="presParOf" srcId="{4F97F6FA-6943-4C56-96D6-415849AF381F}" destId="{D90E204A-898F-4529-A93C-5FBD910F4696}" srcOrd="0" destOrd="0" presId="urn:microsoft.com/office/officeart/2005/8/layout/hierarchy5"/>
    <dgm:cxn modelId="{A8C78AAA-D1E4-43F4-B47E-7E8BEAE9199F}" type="presParOf" srcId="{4F97F6FA-6943-4C56-96D6-415849AF381F}" destId="{B254DDED-97A0-4986-91DD-F7AB73F7403E}" srcOrd="1" destOrd="0" presId="urn:microsoft.com/office/officeart/2005/8/layout/hierarchy5"/>
    <dgm:cxn modelId="{3976A8D5-136E-4809-BE6E-D0DB82EE8382}" type="presParOf" srcId="{B94666B9-2EBD-49DC-8C56-3EE5F350F19C}" destId="{EEDEBD4C-3004-43F7-B372-34AF51825451}" srcOrd="2" destOrd="0" presId="urn:microsoft.com/office/officeart/2005/8/layout/hierarchy5"/>
    <dgm:cxn modelId="{63CC92B4-52D6-4379-ACC3-07772B7B3282}" type="presParOf" srcId="{EEDEBD4C-3004-43F7-B372-34AF51825451}" destId="{9AE9EB26-5A2D-46F4-8A62-B505AE80E649}" srcOrd="0" destOrd="0" presId="urn:microsoft.com/office/officeart/2005/8/layout/hierarchy5"/>
    <dgm:cxn modelId="{334648FA-E8FD-4E09-BFF6-34D76402DB7A}" type="presParOf" srcId="{B94666B9-2EBD-49DC-8C56-3EE5F350F19C}" destId="{CA0DAF0D-B4F1-43D2-AE98-A6E7EEAAF975}" srcOrd="3" destOrd="0" presId="urn:microsoft.com/office/officeart/2005/8/layout/hierarchy5"/>
    <dgm:cxn modelId="{71FBFE94-0ACE-4748-856F-07DC633139C9}" type="presParOf" srcId="{CA0DAF0D-B4F1-43D2-AE98-A6E7EEAAF975}" destId="{CFBE14CF-F2D2-4B04-8967-F41E8C26FE53}" srcOrd="0" destOrd="0" presId="urn:microsoft.com/office/officeart/2005/8/layout/hierarchy5"/>
    <dgm:cxn modelId="{4A06F4EB-4503-4687-80EE-C9C18920507C}" type="presParOf" srcId="{CA0DAF0D-B4F1-43D2-AE98-A6E7EEAAF975}" destId="{79D8BACC-523C-4CEF-9A74-ECEE8894AD14}" srcOrd="1" destOrd="0" presId="urn:microsoft.com/office/officeart/2005/8/layout/hierarchy5"/>
    <dgm:cxn modelId="{8B6A5295-A998-4993-B70A-487DBDBEAF19}" type="presParOf" srcId="{B94666B9-2EBD-49DC-8C56-3EE5F350F19C}" destId="{5EB6B7A4-A0F6-4ECE-88FB-639F75F7550E}" srcOrd="4" destOrd="0" presId="urn:microsoft.com/office/officeart/2005/8/layout/hierarchy5"/>
    <dgm:cxn modelId="{7B123EF5-8B92-4CE9-995A-1EE1C2604B40}" type="presParOf" srcId="{5EB6B7A4-A0F6-4ECE-88FB-639F75F7550E}" destId="{FCBD1567-F5DE-4108-A2C1-C0A8765D2A57}" srcOrd="0" destOrd="0" presId="urn:microsoft.com/office/officeart/2005/8/layout/hierarchy5"/>
    <dgm:cxn modelId="{6D07650E-0874-4815-B8FF-7C9212429B0C}" type="presParOf" srcId="{B94666B9-2EBD-49DC-8C56-3EE5F350F19C}" destId="{14525CC6-DC7D-4914-9BB8-C67EDEF9AEEF}" srcOrd="5" destOrd="0" presId="urn:microsoft.com/office/officeart/2005/8/layout/hierarchy5"/>
    <dgm:cxn modelId="{00139B06-3452-4F6B-8906-1306B494BFF0}" type="presParOf" srcId="{14525CC6-DC7D-4914-9BB8-C67EDEF9AEEF}" destId="{42ADC2C0-13B4-4BF5-ADAE-B2B5BE2C2981}" srcOrd="0" destOrd="0" presId="urn:microsoft.com/office/officeart/2005/8/layout/hierarchy5"/>
    <dgm:cxn modelId="{A9E42F78-EDFB-414B-AE27-D5AB8852F94E}" type="presParOf" srcId="{14525CC6-DC7D-4914-9BB8-C67EDEF9AEEF}" destId="{D60724C4-404F-4F59-8575-9A25DE51F769}" srcOrd="1" destOrd="0" presId="urn:microsoft.com/office/officeart/2005/8/layout/hierarchy5"/>
    <dgm:cxn modelId="{0C47235C-69C7-4D09-810C-F7CF0AEC643B}" type="presParOf" srcId="{80CAF625-1295-425F-A8AA-AF3D4665F483}" destId="{7A09ED55-55D0-4D22-8C5F-F2EE7ADF751F}" srcOrd="2" destOrd="0" presId="urn:microsoft.com/office/officeart/2005/8/layout/hierarchy5"/>
    <dgm:cxn modelId="{1E1ED096-1D18-47F7-AC86-60AE45015DF5}" type="presParOf" srcId="{7A09ED55-55D0-4D22-8C5F-F2EE7ADF751F}" destId="{4E1138A9-4FCA-4C09-876D-E773083D636A}" srcOrd="0" destOrd="0" presId="urn:microsoft.com/office/officeart/2005/8/layout/hierarchy5"/>
    <dgm:cxn modelId="{BAB54E07-DA0A-4120-A31C-7571257FB271}" type="presParOf" srcId="{80CAF625-1295-425F-A8AA-AF3D4665F483}" destId="{73E4A8B7-09AF-47A0-B5CF-1A57FF9462D7}" srcOrd="3" destOrd="0" presId="urn:microsoft.com/office/officeart/2005/8/layout/hierarchy5"/>
    <dgm:cxn modelId="{0F36E58D-9457-4743-99AF-00BCDA06D569}" type="presParOf" srcId="{73E4A8B7-09AF-47A0-B5CF-1A57FF9462D7}" destId="{CE322521-EEE1-41EE-8F00-EAD14943C4FE}" srcOrd="0" destOrd="0" presId="urn:microsoft.com/office/officeart/2005/8/layout/hierarchy5"/>
    <dgm:cxn modelId="{43A3E69A-5129-4701-9E48-884928CD2AB5}" type="presParOf" srcId="{73E4A8B7-09AF-47A0-B5CF-1A57FF9462D7}" destId="{F861DE3C-3423-4BCA-93C5-28633E027DF0}" srcOrd="1" destOrd="0" presId="urn:microsoft.com/office/officeart/2005/8/layout/hierarchy5"/>
    <dgm:cxn modelId="{9901253C-A2F0-4A83-8FEB-C3CE1EAAD3D3}" type="presParOf" srcId="{F861DE3C-3423-4BCA-93C5-28633E027DF0}" destId="{B8FC1389-EF9C-468A-BAA6-B7996AB714B0}" srcOrd="0" destOrd="0" presId="urn:microsoft.com/office/officeart/2005/8/layout/hierarchy5"/>
    <dgm:cxn modelId="{9155715F-3525-4EA9-A925-E821FA4C9DAA}" type="presParOf" srcId="{B8FC1389-EF9C-468A-BAA6-B7996AB714B0}" destId="{6D061AF2-B67F-4F26-97CD-CEE0D2825372}" srcOrd="0" destOrd="0" presId="urn:microsoft.com/office/officeart/2005/8/layout/hierarchy5"/>
    <dgm:cxn modelId="{EFB69540-728B-40A4-8620-691D2D28E647}" type="presParOf" srcId="{F861DE3C-3423-4BCA-93C5-28633E027DF0}" destId="{213C6FAA-BAE8-4A5D-80CB-9A01054B4FF1}" srcOrd="1" destOrd="0" presId="urn:microsoft.com/office/officeart/2005/8/layout/hierarchy5"/>
    <dgm:cxn modelId="{F9F8E598-5D9B-4772-889A-6284C737846B}" type="presParOf" srcId="{213C6FAA-BAE8-4A5D-80CB-9A01054B4FF1}" destId="{D9E85AFE-8933-4AF3-904D-4EE0D1BE1D92}" srcOrd="0" destOrd="0" presId="urn:microsoft.com/office/officeart/2005/8/layout/hierarchy5"/>
    <dgm:cxn modelId="{F5D68B1B-2402-4309-A8B2-C71CD3E6A51C}" type="presParOf" srcId="{213C6FAA-BAE8-4A5D-80CB-9A01054B4FF1}" destId="{C8503C31-4B55-49A2-BFAE-C4F17410E8E1}" srcOrd="1" destOrd="0" presId="urn:microsoft.com/office/officeart/2005/8/layout/hierarchy5"/>
    <dgm:cxn modelId="{8BFB7E29-0AC8-41DD-B28C-D6799BDEC505}" type="presParOf" srcId="{F861DE3C-3423-4BCA-93C5-28633E027DF0}" destId="{22DE7138-0ED3-4009-906B-02492E6C9ADE}" srcOrd="2" destOrd="0" presId="urn:microsoft.com/office/officeart/2005/8/layout/hierarchy5"/>
    <dgm:cxn modelId="{9529A3FD-CC05-47C4-8B14-F91BA275784E}" type="presParOf" srcId="{22DE7138-0ED3-4009-906B-02492E6C9ADE}" destId="{7240D393-D9F9-453D-B66A-4504FE154D9C}" srcOrd="0" destOrd="0" presId="urn:microsoft.com/office/officeart/2005/8/layout/hierarchy5"/>
    <dgm:cxn modelId="{AF3D212D-CF46-492C-9C69-312DA13AD73D}" type="presParOf" srcId="{F861DE3C-3423-4BCA-93C5-28633E027DF0}" destId="{7911D5CC-EC89-4DD0-911D-6F967F7D74DC}" srcOrd="3" destOrd="0" presId="urn:microsoft.com/office/officeart/2005/8/layout/hierarchy5"/>
    <dgm:cxn modelId="{B57B81AE-6D8C-40E6-9BC9-FD0BE3C23C20}" type="presParOf" srcId="{7911D5CC-EC89-4DD0-911D-6F967F7D74DC}" destId="{07C1F498-6823-47BD-87EB-C11F59D9279D}" srcOrd="0" destOrd="0" presId="urn:microsoft.com/office/officeart/2005/8/layout/hierarchy5"/>
    <dgm:cxn modelId="{DBAA6A23-19D9-4569-A426-091A922EDA16}" type="presParOf" srcId="{7911D5CC-EC89-4DD0-911D-6F967F7D74DC}" destId="{33AD10C1-E70D-4CC4-889F-469FBD6341B9}" srcOrd="1" destOrd="0" presId="urn:microsoft.com/office/officeart/2005/8/layout/hierarchy5"/>
    <dgm:cxn modelId="{B8A76B55-58ED-4D74-97A3-8E85BCA8C9DD}" type="presParOf" srcId="{80CAF625-1295-425F-A8AA-AF3D4665F483}" destId="{23B9C188-0266-4D12-8004-B39035E6444B}" srcOrd="4" destOrd="0" presId="urn:microsoft.com/office/officeart/2005/8/layout/hierarchy5"/>
    <dgm:cxn modelId="{CAEFFFDD-D8CA-4F56-A914-370A9F3502C3}" type="presParOf" srcId="{23B9C188-0266-4D12-8004-B39035E6444B}" destId="{941BEE4C-5C37-410A-B30D-EE018F5BA1FB}" srcOrd="0" destOrd="0" presId="urn:microsoft.com/office/officeart/2005/8/layout/hierarchy5"/>
    <dgm:cxn modelId="{676E4A35-51C2-4AC9-A479-348E5E1C7620}" type="presParOf" srcId="{80CAF625-1295-425F-A8AA-AF3D4665F483}" destId="{DFB1F539-4D33-4662-AE33-0322EB1ADD2B}" srcOrd="5" destOrd="0" presId="urn:microsoft.com/office/officeart/2005/8/layout/hierarchy5"/>
    <dgm:cxn modelId="{C1A123DC-D4C4-404B-95AE-271F07F4C404}" type="presParOf" srcId="{DFB1F539-4D33-4662-AE33-0322EB1ADD2B}" destId="{5DA44F2D-79E1-4D69-A785-E3C2293D031B}" srcOrd="0" destOrd="0" presId="urn:microsoft.com/office/officeart/2005/8/layout/hierarchy5"/>
    <dgm:cxn modelId="{1DF37283-3B77-4E7D-A687-416AE3292EFE}" type="presParOf" srcId="{DFB1F539-4D33-4662-AE33-0322EB1ADD2B}" destId="{24A642AE-4384-473E-9D6A-EE0F949C32C7}" srcOrd="1" destOrd="0" presId="urn:microsoft.com/office/officeart/2005/8/layout/hierarchy5"/>
    <dgm:cxn modelId="{797578FB-1CB8-4C84-9E81-3FAC08281D5E}" type="presParOf" srcId="{24A642AE-4384-473E-9D6A-EE0F949C32C7}" destId="{897FDE25-9B6C-4ED9-8519-B0F002ADCEE3}" srcOrd="0" destOrd="0" presId="urn:microsoft.com/office/officeart/2005/8/layout/hierarchy5"/>
    <dgm:cxn modelId="{BE8EBB34-D2B4-4E12-8A8B-BD6B1AFCC15A}" type="presParOf" srcId="{897FDE25-9B6C-4ED9-8519-B0F002ADCEE3}" destId="{63122CDF-88B4-4FC3-9AB6-0D06D0265241}" srcOrd="0" destOrd="0" presId="urn:microsoft.com/office/officeart/2005/8/layout/hierarchy5"/>
    <dgm:cxn modelId="{D5AA83FD-2A4F-4667-8C04-7AD89EBF7E4F}" type="presParOf" srcId="{24A642AE-4384-473E-9D6A-EE0F949C32C7}" destId="{37D6672F-7EA8-4690-AE75-6D3050AE95C8}" srcOrd="1" destOrd="0" presId="urn:microsoft.com/office/officeart/2005/8/layout/hierarchy5"/>
    <dgm:cxn modelId="{47E9E9FC-DE60-4F59-94AD-2365770672FC}" type="presParOf" srcId="{37D6672F-7EA8-4690-AE75-6D3050AE95C8}" destId="{68FF8D3A-3628-4B71-AF59-4350AE386C36}" srcOrd="0" destOrd="0" presId="urn:microsoft.com/office/officeart/2005/8/layout/hierarchy5"/>
    <dgm:cxn modelId="{D270E528-1346-4D03-8FDE-BE973693E36D}" type="presParOf" srcId="{37D6672F-7EA8-4690-AE75-6D3050AE95C8}" destId="{198C24CA-E453-45C4-9D59-F997551A8638}" srcOrd="1" destOrd="0" presId="urn:microsoft.com/office/officeart/2005/8/layout/hierarchy5"/>
    <dgm:cxn modelId="{179662B7-E0B5-4979-BAB8-2B73BE77E02C}" type="presParOf" srcId="{80CAF625-1295-425F-A8AA-AF3D4665F483}" destId="{0B1E83D1-D030-4348-A50F-177CFB52AC84}" srcOrd="6" destOrd="0" presId="urn:microsoft.com/office/officeart/2005/8/layout/hierarchy5"/>
    <dgm:cxn modelId="{866D795D-C67B-42BF-A12F-474FB861DC63}" type="presParOf" srcId="{0B1E83D1-D030-4348-A50F-177CFB52AC84}" destId="{3EDA9C95-616C-41EC-A57E-F99C607995F8}" srcOrd="0" destOrd="0" presId="urn:microsoft.com/office/officeart/2005/8/layout/hierarchy5"/>
    <dgm:cxn modelId="{E430A5FB-FBC1-4B14-9650-005C6AB4D511}" type="presParOf" srcId="{80CAF625-1295-425F-A8AA-AF3D4665F483}" destId="{CAB2E729-EBDF-4F25-A269-CDD1820FA8B7}" srcOrd="7" destOrd="0" presId="urn:microsoft.com/office/officeart/2005/8/layout/hierarchy5"/>
    <dgm:cxn modelId="{8F812109-EDD7-429D-B910-ADF581CE0949}" type="presParOf" srcId="{CAB2E729-EBDF-4F25-A269-CDD1820FA8B7}" destId="{96222A56-3F0B-487A-B7C6-EDE3F5F71F5B}" srcOrd="0" destOrd="0" presId="urn:microsoft.com/office/officeart/2005/8/layout/hierarchy5"/>
    <dgm:cxn modelId="{1FA34324-658E-4033-95F9-24BAE41D4DDF}" type="presParOf" srcId="{CAB2E729-EBDF-4F25-A269-CDD1820FA8B7}" destId="{7D456203-1180-4FD9-B4A4-2341225E09EC}" srcOrd="1" destOrd="0" presId="urn:microsoft.com/office/officeart/2005/8/layout/hierarchy5"/>
    <dgm:cxn modelId="{499C3E36-4E04-42C4-9B14-67E037FBB655}" type="presParOf" srcId="{7D456203-1180-4FD9-B4A4-2341225E09EC}" destId="{229549ED-76C5-4967-B34C-C8BF66D02B37}" srcOrd="0" destOrd="0" presId="urn:microsoft.com/office/officeart/2005/8/layout/hierarchy5"/>
    <dgm:cxn modelId="{D81026E3-C7FA-4C02-AAB4-0ED030351390}" type="presParOf" srcId="{229549ED-76C5-4967-B34C-C8BF66D02B37}" destId="{19D27EB0-8CA7-4FD0-AEE5-6707AB9A6DE0}" srcOrd="0" destOrd="0" presId="urn:microsoft.com/office/officeart/2005/8/layout/hierarchy5"/>
    <dgm:cxn modelId="{9035D873-3A49-488F-A8F5-455BAD3BC4C2}" type="presParOf" srcId="{7D456203-1180-4FD9-B4A4-2341225E09EC}" destId="{FC224DE0-07CE-49C7-8482-AF260DA4B9E8}" srcOrd="1" destOrd="0" presId="urn:microsoft.com/office/officeart/2005/8/layout/hierarchy5"/>
    <dgm:cxn modelId="{CB36CC20-C91A-4AC5-9CE9-E91DC1E8D309}" type="presParOf" srcId="{FC224DE0-07CE-49C7-8482-AF260DA4B9E8}" destId="{8C141E8E-6FB8-4CAC-8A33-F57FCBAF61C0}" srcOrd="0" destOrd="0" presId="urn:microsoft.com/office/officeart/2005/8/layout/hierarchy5"/>
    <dgm:cxn modelId="{E4775CC2-7919-4A08-87F8-70CF82B255C0}" type="presParOf" srcId="{FC224DE0-07CE-49C7-8482-AF260DA4B9E8}" destId="{5B130D9B-0BC6-4E5A-BE10-6314F71AC914}" srcOrd="1" destOrd="0" presId="urn:microsoft.com/office/officeart/2005/8/layout/hierarchy5"/>
    <dgm:cxn modelId="{0E1529EC-D11B-4C0D-9CE4-76B77767F781}" type="presParOf" srcId="{F76B7DDC-7814-461D-854C-F89CBF76A375}" destId="{8B050FF1-D76A-4DD1-90C3-0BAF3668140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2704823-FFB7-42B7-8053-5A9ABB2E5BAB}" type="datetimeFigureOut">
              <a:rPr lang="ru-RU"/>
              <a:pPr>
                <a:defRPr/>
              </a:pPr>
              <a:t>07.06.2021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D65CB5-55A4-48A8-BFDB-7B986731A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500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96B997-77C2-43FD-AC0A-04FC59EE2B8B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B80D0-8864-484C-94C0-61FE9EAE2D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179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64EC1-F707-4107-8A8D-EBC7F46414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358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4E08D-5551-46D1-B038-00FE06BE6C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5667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32400-D85B-4D64-99DE-6E9DCF8597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86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AA480-C7C5-403E-B0BD-8BDB8648C4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583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53FEA-76D2-48AA-A6FA-6329F00CBC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788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E2611-0464-4477-86C5-F865D76DC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692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FE36-6422-4F02-8ECA-7AACB71DB2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087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38249-3F4C-417D-8145-7899349B02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14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96194-E810-469E-B257-41693CDDC0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392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ADA31-595E-4FE0-A419-16DECCAF09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706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E54E-9A43-4C4C-BB17-145C8CDA80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604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chemeClr val="bg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48FD58-68A0-4203-B082-96628DE3EE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url?sa=i&amp;rct=j&amp;q=&amp;esrc=s&amp;source=images&amp;cd=&amp;cad=rja&amp;uact=8&amp;ved=0ahUKEwjn2eKOt8XQAhWMFywKHdpDAAkQjRwIBw&amp;url=https://www.youtube.com/watch?v=8P7i3LaCcgI&amp;bvm=bv.139782543,d.bGg&amp;psig=AFQjCNF54toLP9uEVL9r4MUsmnqObylzGw&amp;ust=1480215561978604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24338" y="4351338"/>
            <a:ext cx="4572000" cy="17526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000099"/>
                </a:solidFill>
                <a:latin typeface="Comic Sans MS" pitchFamily="66" charset="0"/>
              </a:rPr>
              <a:t>Князева Татьяна Анатольевна,</a:t>
            </a:r>
            <a:endParaRPr lang="ru-RU" altLang="ru-RU" smtClean="0">
              <a:solidFill>
                <a:srgbClr val="000099"/>
              </a:solidFill>
            </a:endParaRPr>
          </a:p>
          <a:p>
            <a:pPr eaLnBrk="1" hangingPunct="1"/>
            <a:r>
              <a:rPr lang="ru-RU" altLang="ru-RU" smtClean="0">
                <a:solidFill>
                  <a:srgbClr val="000099"/>
                </a:solidFill>
              </a:rPr>
              <a:t> </a:t>
            </a:r>
            <a:r>
              <a:rPr lang="ru-RU" altLang="ru-RU" sz="2400" smtClean="0">
                <a:solidFill>
                  <a:srgbClr val="000099"/>
                </a:solidFill>
              </a:rPr>
              <a:t>учитель английского языка</a:t>
            </a:r>
          </a:p>
          <a:p>
            <a:pPr eaLnBrk="1" hangingPunct="1"/>
            <a:endParaRPr lang="ru-RU" altLang="ru-RU" sz="2400" smtClean="0">
              <a:solidFill>
                <a:srgbClr val="000099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609600" y="152400"/>
            <a:ext cx="8153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b="1">
                <a:solidFill>
                  <a:srgbClr val="000099"/>
                </a:solidFill>
              </a:rPr>
              <a:t>Ханты-Мансийский автономный округ – Югра </a:t>
            </a:r>
          </a:p>
          <a:p>
            <a:pPr algn="ctr"/>
            <a:r>
              <a:rPr lang="ru-RU" altLang="ru-RU" b="1">
                <a:solidFill>
                  <a:srgbClr val="000099"/>
                </a:solidFill>
              </a:rPr>
              <a:t>Муниципальное бюджетное общеобразовательное учреждение «Средняя школа №2 – многопрофильная имени заслуженного строителя Российской Федерации Евгения Ивановича Куропаткина»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533400" y="1520825"/>
            <a:ext cx="83058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800" b="1">
                <a:solidFill>
                  <a:srgbClr val="800000"/>
                </a:solidFill>
              </a:rPr>
              <a:t>Формирование коммуникативных универсальных учебных действий в классе для детей с ограниченными возможностями здоровья на начальном этапе обучения английскому языку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4075113"/>
            <a:ext cx="3427412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371600" y="457200"/>
            <a:ext cx="6096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усвоения алфавита</a:t>
            </a:r>
            <a:r>
              <a:rPr lang="ru-RU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017588"/>
            <a:ext cx="4486275" cy="271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7200" y="3736975"/>
            <a:ext cx="4410075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082" t="10205" r="3094" b="7967"/>
          <a:stretch>
            <a:fillRect/>
          </a:stretch>
        </p:blipFill>
        <p:spPr bwMode="auto">
          <a:xfrm>
            <a:off x="4572000" y="2205038"/>
            <a:ext cx="3465513" cy="30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ьная выноска 2"/>
          <p:cNvSpPr/>
          <p:nvPr/>
        </p:nvSpPr>
        <p:spPr>
          <a:xfrm>
            <a:off x="727075" y="2209800"/>
            <a:ext cx="3452813" cy="2438400"/>
          </a:xfrm>
          <a:prstGeom prst="wedgeEllipseCallout">
            <a:avLst>
              <a:gd name="adj1" fmla="val 124832"/>
              <a:gd name="adj2" fmla="val 561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46130" y="2520572"/>
            <a:ext cx="3088731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Эй! </a:t>
            </a:r>
          </a:p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Привет 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3350" y="260350"/>
            <a:ext cx="6096000" cy="51911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800" b="1" i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Фонетическая зарядка</a:t>
            </a:r>
            <a:endParaRPr lang="ru-RU" altLang="ru-RU" sz="2800" b="1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323850" y="5630863"/>
            <a:ext cx="83518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altLang="ru-RU"/>
              <a:t>	</a:t>
            </a:r>
            <a:r>
              <a:rPr lang="ru-RU" altLang="ru-RU" sz="2000"/>
              <a:t>Представьте, что на другом берегу реки вы увидели своего друга и крикнули ему: «Эй! Привет!» Улыбнитесь, приоткройте рот и скажите «Эй!» Повторите: Эй-Эй-Эй! </a:t>
            </a:r>
          </a:p>
        </p:txBody>
      </p:sp>
      <p:sp>
        <p:nvSpPr>
          <p:cNvPr id="13320" name="WordArt 10"/>
          <p:cNvSpPr>
            <a:spLocks noChangeArrowheads="1" noChangeShapeType="1" noTextEdit="1"/>
          </p:cNvSpPr>
          <p:nvPr/>
        </p:nvSpPr>
        <p:spPr bwMode="auto">
          <a:xfrm>
            <a:off x="900113" y="981075"/>
            <a:ext cx="12954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[ei]</a:t>
            </a:r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8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755650" y="1484313"/>
            <a:ext cx="4914900" cy="2357437"/>
            <a:chOff x="1881" y="6986"/>
            <a:chExt cx="7740" cy="3712"/>
          </a:xfrm>
        </p:grpSpPr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1881" y="6986"/>
              <a:ext cx="7740" cy="36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ru-RU" altLang="ru-RU" sz="1200">
                  <a:latin typeface="Times New Roman" pitchFamily="18" charset="0"/>
                </a:rPr>
                <a:t>	</a:t>
              </a:r>
              <a:r>
                <a:rPr lang="ru-RU" altLang="ru-RU" sz="1600">
                  <a:latin typeface="Times New Roman" pitchFamily="18" charset="0"/>
                </a:rPr>
                <a:t>Назови букву. Произнеси звуки. Прочитай слова. Раскрась тот лепесток, в котором ты не ошибся.</a:t>
              </a:r>
              <a:endParaRPr lang="ru-RU" altLang="ru-RU"/>
            </a:p>
          </p:txBody>
        </p:sp>
        <p:pic>
          <p:nvPicPr>
            <p:cNvPr id="14345" name="Picture 6" descr="Scan_20161112_183921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221" y="7974"/>
              <a:ext cx="3386" cy="2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Прямоугольник 1"/>
          <p:cNvSpPr/>
          <p:nvPr/>
        </p:nvSpPr>
        <p:spPr>
          <a:xfrm>
            <a:off x="1403350" y="260350"/>
            <a:ext cx="6096000" cy="1068388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800" b="1" i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Правила чтения.</a:t>
            </a:r>
          </a:p>
          <a:p>
            <a:pPr algn="ctr" eaLnBrk="1" hangingPunct="1">
              <a:defRPr/>
            </a:pPr>
            <a:r>
              <a:rPr lang="ru-RU" altLang="ru-RU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Формирование навыка дифференциации звукобуквенных соответствий.</a:t>
            </a:r>
            <a:r>
              <a:rPr lang="ru-RU" altLang="ru-RU" smtClean="0">
                <a:solidFill>
                  <a:srgbClr val="000099"/>
                </a:solidFill>
              </a:rPr>
              <a:t> </a:t>
            </a:r>
          </a:p>
        </p:txBody>
      </p:sp>
      <p:grpSp>
        <p:nvGrpSpPr>
          <p:cNvPr id="14341" name="Group 8"/>
          <p:cNvGrpSpPr>
            <a:grpSpLocks/>
          </p:cNvGrpSpPr>
          <p:nvPr/>
        </p:nvGrpSpPr>
        <p:grpSpPr bwMode="auto">
          <a:xfrm>
            <a:off x="3779838" y="4005263"/>
            <a:ext cx="4914900" cy="2400300"/>
            <a:chOff x="1881" y="11034"/>
            <a:chExt cx="7740" cy="3780"/>
          </a:xfrm>
        </p:grpSpPr>
        <p:sp>
          <p:nvSpPr>
            <p:cNvPr id="14342" name="Rectangle 9"/>
            <p:cNvSpPr>
              <a:spLocks noChangeArrowheads="1"/>
            </p:cNvSpPr>
            <p:nvPr/>
          </p:nvSpPr>
          <p:spPr bwMode="auto">
            <a:xfrm>
              <a:off x="1881" y="11034"/>
              <a:ext cx="7740" cy="37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ru-RU" altLang="ru-RU" sz="1200">
                  <a:latin typeface="Times New Roman" pitchFamily="18" charset="0"/>
                </a:rPr>
                <a:t>	</a:t>
              </a:r>
              <a:r>
                <a:rPr lang="ru-RU" altLang="ru-RU" sz="1600">
                  <a:latin typeface="Times New Roman" pitchFamily="18" charset="0"/>
                </a:rPr>
                <a:t>Назови букву. Произнеси звуки. Прочитай слова. Раскрась зверька.</a:t>
              </a:r>
              <a:endParaRPr lang="ru-RU" altLang="ru-RU"/>
            </a:p>
          </p:txBody>
        </p:sp>
        <p:pic>
          <p:nvPicPr>
            <p:cNvPr id="14343" name="Picture 10" descr="Scan_20161112_184849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1" y="12294"/>
              <a:ext cx="7395" cy="2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187450" y="115888"/>
            <a:ext cx="71231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b="1" i="1">
                <a:solidFill>
                  <a:srgbClr val="800000"/>
                </a:solidFill>
              </a:rPr>
              <a:t>Система игр-упражнений для отработки навыков чтения</a:t>
            </a:r>
            <a:r>
              <a:rPr lang="ru-RU" altLang="ru-RU" b="1">
                <a:solidFill>
                  <a:srgbClr val="800000"/>
                </a:solidFill>
              </a:rPr>
              <a:t> </a:t>
            </a:r>
          </a:p>
        </p:txBody>
      </p:sp>
      <p:graphicFrame>
        <p:nvGraphicFramePr>
          <p:cNvPr id="14481" name="Group 145"/>
          <p:cNvGraphicFramePr>
            <a:graphicFrameLocks noGrp="1"/>
          </p:cNvGraphicFramePr>
          <p:nvPr/>
        </p:nvGraphicFramePr>
        <p:xfrm>
          <a:off x="468313" y="549275"/>
          <a:ext cx="8424862" cy="6035675"/>
        </p:xfrm>
        <a:graphic>
          <a:graphicData uri="http://schemas.openxmlformats.org/drawingml/2006/table">
            <a:tbl>
              <a:tblPr/>
              <a:tblGrid>
                <a:gridCol w="2087562"/>
                <a:gridCol w="1685925"/>
                <a:gridCol w="4651375"/>
              </a:tblGrid>
              <a:tr h="3048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упражнений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 упражнения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47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Фонетические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Повторение и отработка звуков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[e]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pen, pencil, desk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[x]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bag, stand, schoolbag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[W]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girl, learn, schoolgirl, her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Овладение транскрипцией как зрительной опорой для усвоения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[sing], [big], [smail], [desk], [gә:l]</a:t>
                      </a:r>
                      <a:r>
                        <a:rPr kumimoji="0" lang="en-US" alt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Чтение с выделением слов 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Отработка изученной лексики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Lessonarthistorymathssciencemusic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Yearsoldbirthdayenglishtodayhow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en-US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Criminalworkusescreenkeyboard</a:t>
                      </a:r>
                      <a:endParaRPr kumimoji="0" lang="en-US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Установление звучания и написания слова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Отработка чтения сложных слов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0638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206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How do you spell it?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06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Picture, climb down, orchid, deliver, nature, catch 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06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 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  и т.д.)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Чтение слов с пропущенными буквами.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правильного образа слова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eg-s, sp-de-, rab-it, m-nk-y, s-ient-st.</a:t>
                      </a:r>
                      <a:endParaRPr kumimoji="0" lang="en-US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7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Одновременное чтение фрагмента текста в парах.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Коррекционная работа по технике чтения со слабочитающими детьми.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Greg.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nine.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have got a nice red cat.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 can jump and run.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But I haven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got a dog, and I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’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 sad.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This is Rob.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is three.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 has got a little yellow fish.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fish is nice.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 can swim. 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8B07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Rob is happy.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38" name="Rectangle 4"/>
          <p:cNvSpPr>
            <a:spLocks noChangeArrowheads="1"/>
          </p:cNvSpPr>
          <p:nvPr/>
        </p:nvSpPr>
        <p:spPr bwMode="auto">
          <a:xfrm>
            <a:off x="2035175" y="288925"/>
            <a:ext cx="4930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altLang="ru-RU" sz="2400" b="1" i="1">
                <a:solidFill>
                  <a:srgbClr val="800000"/>
                </a:solidFill>
              </a:rPr>
              <a:t>Метод направленного чтения</a:t>
            </a:r>
            <a:endParaRPr lang="ru-RU" altLang="ru-RU" sz="2400" b="1">
              <a:solidFill>
                <a:srgbClr val="800000"/>
              </a:solidFill>
            </a:endParaRPr>
          </a:p>
        </p:txBody>
      </p:sp>
      <p:grpSp>
        <p:nvGrpSpPr>
          <p:cNvPr id="2" name="Organization Chart 15"/>
          <p:cNvGrpSpPr>
            <a:grpSpLocks/>
          </p:cNvGrpSpPr>
          <p:nvPr/>
        </p:nvGrpSpPr>
        <p:grpSpPr bwMode="auto">
          <a:xfrm>
            <a:off x="1187450" y="1125538"/>
            <a:ext cx="7416800" cy="4683125"/>
            <a:chOff x="1134" y="1270"/>
            <a:chExt cx="1440" cy="2015"/>
          </a:xfrm>
        </p:grpSpPr>
        <p:cxnSp>
          <p:nvCxnSpPr>
            <p:cNvPr id="1028" name="_s1028"/>
            <p:cNvCxnSpPr>
              <a:cxnSpLocks noChangeShapeType="1"/>
              <a:stCxn id="7" idx="1"/>
              <a:endCxn id="3" idx="2"/>
            </p:cNvCxnSpPr>
            <p:nvPr/>
          </p:nvCxnSpPr>
          <p:spPr bwMode="auto">
            <a:xfrm rot="10800000">
              <a:off x="1566" y="1558"/>
              <a:ext cx="144" cy="1584"/>
            </a:xfrm>
            <a:prstGeom prst="bentConnector2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1566" y="1558"/>
              <a:ext cx="144" cy="1153"/>
            </a:xfrm>
            <a:prstGeom prst="bentConnector2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1566" y="1558"/>
              <a:ext cx="144" cy="720"/>
            </a:xfrm>
            <a:prstGeom prst="bentConnector2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1566" y="1558"/>
              <a:ext cx="144" cy="288"/>
            </a:xfrm>
            <a:prstGeom prst="bentConnector2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2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F"/>
                </a:gs>
                <a:gs pos="50000">
                  <a:schemeClr val="bg1"/>
                </a:gs>
                <a:gs pos="100000">
                  <a:srgbClr val="66CC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500" b="1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ЭТАПЫ</a:t>
              </a:r>
            </a:p>
          </p:txBody>
        </p:sp>
        <p:sp>
          <p:nvSpPr>
            <p:cNvPr id="4" name="_s1033"/>
            <p:cNvSpPr>
              <a:spLocks noChangeArrowheads="1"/>
            </p:cNvSpPr>
            <p:nvPr/>
          </p:nvSpPr>
          <p:spPr bwMode="auto">
            <a:xfrm>
              <a:off x="1710" y="1702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F"/>
                </a:gs>
                <a:gs pos="50000">
                  <a:schemeClr val="bg1"/>
                </a:gs>
                <a:gs pos="100000">
                  <a:srgbClr val="66CC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Учитель задает вопрос </a:t>
              </a:r>
              <a:b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</a:b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 на основе прочитанного текста, </a:t>
              </a:r>
              <a:b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</a:br>
              <a:r>
                <a:rPr kumimoji="0" lang="ru-RU" sz="15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т.е. задает направление поиска.</a:t>
              </a:r>
            </a:p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300" b="0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_s1034"/>
            <p:cNvSpPr>
              <a:spLocks noChangeArrowheads="1"/>
            </p:cNvSpPr>
            <p:nvPr/>
          </p:nvSpPr>
          <p:spPr bwMode="auto">
            <a:xfrm>
              <a:off x="1710" y="2134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F"/>
                </a:gs>
                <a:gs pos="50000">
                  <a:schemeClr val="bg1"/>
                </a:gs>
                <a:gs pos="100000">
                  <a:srgbClr val="66CC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Поиск  обучающимися </a:t>
              </a:r>
              <a:b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</a:b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ответа в тексте.</a:t>
              </a:r>
            </a:p>
          </p:txBody>
        </p:sp>
        <p:sp>
          <p:nvSpPr>
            <p:cNvPr id="6" name="_s1035"/>
            <p:cNvSpPr>
              <a:spLocks noChangeArrowheads="1"/>
            </p:cNvSpPr>
            <p:nvPr/>
          </p:nvSpPr>
          <p:spPr bwMode="auto">
            <a:xfrm>
              <a:off x="1710" y="2566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F"/>
                </a:gs>
                <a:gs pos="50000">
                  <a:schemeClr val="bg1"/>
                </a:gs>
                <a:gs pos="100000">
                  <a:srgbClr val="66CC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Обсуждение верных</a:t>
              </a:r>
              <a:b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</a:b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 и неверных ответов.</a:t>
              </a:r>
            </a:p>
          </p:txBody>
        </p:sp>
        <p:sp>
          <p:nvSpPr>
            <p:cNvPr id="7" name="_s1036"/>
            <p:cNvSpPr>
              <a:spLocks noChangeArrowheads="1"/>
            </p:cNvSpPr>
            <p:nvPr/>
          </p:nvSpPr>
          <p:spPr bwMode="auto">
            <a:xfrm>
              <a:off x="1710" y="2998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CCFF"/>
                </a:gs>
                <a:gs pos="50000">
                  <a:schemeClr val="bg1"/>
                </a:gs>
                <a:gs pos="100000">
                  <a:srgbClr val="66CC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Подведение детей к </a:t>
              </a:r>
              <a:b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</a:br>
              <a:r>
                <a:rPr kumimoji="0" lang="ru-RU" sz="1700" b="0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Arial" charset="0"/>
                  <a:cs typeface="Arial" charset="0"/>
                </a:rPr>
                <a:t>пониманию текста в целом.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333375"/>
            <a:ext cx="8640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2400" b="1">
                <a:solidFill>
                  <a:srgbClr val="800000"/>
                </a:solidFill>
              </a:rPr>
              <a:t>Овладение навыками диалогической и монологической речи</a:t>
            </a:r>
            <a:r>
              <a:rPr lang="ru-RU" altLang="ru-RU" sz="24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95288" y="1095375"/>
            <a:ext cx="8353425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r>
              <a:rPr lang="ru-RU" altLang="ru-RU" sz="2400" b="1">
                <a:solidFill>
                  <a:srgbClr val="000099"/>
                </a:solidFill>
              </a:rPr>
              <a:t> формирование лексических единиц (2,3,4 классы) ;</a:t>
            </a: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endParaRPr lang="ru-RU" altLang="ru-RU" sz="2400" b="1">
              <a:solidFill>
                <a:srgbClr val="000099"/>
              </a:solidFill>
            </a:endParaRP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r>
              <a:rPr lang="ru-RU" altLang="ru-RU" sz="2400" b="1">
                <a:solidFill>
                  <a:srgbClr val="000099"/>
                </a:solidFill>
              </a:rPr>
              <a:t> использование грамматических структур (3,4 класс);</a:t>
            </a: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endParaRPr lang="ru-RU" altLang="ru-RU" sz="2400" b="1">
              <a:solidFill>
                <a:srgbClr val="000099"/>
              </a:solidFill>
            </a:endParaRP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r>
              <a:rPr lang="ru-RU" altLang="ru-RU" sz="2400" b="1">
                <a:solidFill>
                  <a:srgbClr val="000099"/>
                </a:solidFill>
              </a:rPr>
              <a:t> употребление лексических клише (2,3,4 классы);</a:t>
            </a: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endParaRPr lang="ru-RU" altLang="ru-RU" sz="2400" b="1">
              <a:solidFill>
                <a:srgbClr val="000099"/>
              </a:solidFill>
            </a:endParaRP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r>
              <a:rPr lang="ru-RU" altLang="ru-RU" sz="2400" b="1">
                <a:solidFill>
                  <a:srgbClr val="000099"/>
                </a:solidFill>
              </a:rPr>
              <a:t> упражнения на подстановку, трансформацию (2,3,4 </a:t>
            </a:r>
          </a:p>
          <a:p>
            <a:pPr algn="just">
              <a:buClr>
                <a:srgbClr val="800000"/>
              </a:buClr>
              <a:tabLst>
                <a:tab pos="450850" algn="l"/>
              </a:tabLst>
            </a:pPr>
            <a:r>
              <a:rPr lang="ru-RU" altLang="ru-RU" sz="2400" b="1">
                <a:solidFill>
                  <a:srgbClr val="000099"/>
                </a:solidFill>
              </a:rPr>
              <a:t>классы);</a:t>
            </a: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endParaRPr lang="ru-RU" altLang="ru-RU" sz="2400" b="1">
              <a:solidFill>
                <a:srgbClr val="000099"/>
              </a:solidFill>
            </a:endParaRP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r>
              <a:rPr lang="ru-RU" altLang="ru-RU" sz="2400" b="1">
                <a:solidFill>
                  <a:srgbClr val="000099"/>
                </a:solidFill>
              </a:rPr>
              <a:t> ответы на вопросы (2,3,4 классы);</a:t>
            </a: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endParaRPr lang="ru-RU" altLang="ru-RU" sz="2400" b="1">
              <a:solidFill>
                <a:srgbClr val="000099"/>
              </a:solidFill>
            </a:endParaRPr>
          </a:p>
          <a:p>
            <a:pPr algn="just">
              <a:buClr>
                <a:srgbClr val="800000"/>
              </a:buClr>
              <a:buFont typeface="Wingdings" pitchFamily="2" charset="2"/>
              <a:buChar char="Ø"/>
              <a:tabLst>
                <a:tab pos="450850" algn="l"/>
              </a:tabLst>
            </a:pPr>
            <a:r>
              <a:rPr lang="ru-RU" altLang="ru-RU" sz="2400" b="1">
                <a:solidFill>
                  <a:srgbClr val="000099"/>
                </a:solidFill>
              </a:rPr>
              <a:t> составление предложений по образцу (2,3,4 классы).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0825" y="115888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08175" y="188913"/>
            <a:ext cx="567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ru-RU" altLang="ru-RU" sz="2400" b="1">
                <a:solidFill>
                  <a:srgbClr val="800000"/>
                </a:solidFill>
              </a:rPr>
              <a:t>Формирование лексических единиц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47813" y="620713"/>
            <a:ext cx="6553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b="1" i="1">
                <a:solidFill>
                  <a:srgbClr val="000099"/>
                </a:solidFill>
              </a:rPr>
              <a:t>Примеры упражнений для отработки различных тем</a:t>
            </a:r>
            <a:r>
              <a:rPr lang="ru-RU" altLang="ru-RU" b="1">
                <a:solidFill>
                  <a:srgbClr val="000099"/>
                </a:solidFill>
              </a:rPr>
              <a:t> </a:t>
            </a:r>
          </a:p>
        </p:txBody>
      </p:sp>
      <p:graphicFrame>
        <p:nvGraphicFramePr>
          <p:cNvPr id="19575" name="Group 119"/>
          <p:cNvGraphicFramePr>
            <a:graphicFrameLocks noGrp="1"/>
          </p:cNvGraphicFramePr>
          <p:nvPr/>
        </p:nvGraphicFramePr>
        <p:xfrm>
          <a:off x="323850" y="981075"/>
          <a:ext cx="8613775" cy="5562600"/>
        </p:xfrm>
        <a:graphic>
          <a:graphicData uri="http://schemas.openxmlformats.org/drawingml/2006/table">
            <a:tbl>
              <a:tblPr/>
              <a:tblGrid>
                <a:gridCol w="1943893"/>
                <a:gridCol w="1964061"/>
                <a:gridCol w="4705821"/>
              </a:tblGrid>
              <a:tr h="3330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Название игры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Цель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Ход игры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8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7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Цифр</a:t>
                      </a:r>
                      <a:r>
                        <a:rPr kumimoji="0" lang="ru-RU" alt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ы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овторение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количественных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числительных</a:t>
                      </a:r>
                      <a:endParaRPr kumimoji="0" lang="en-US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Образуются две команды. Справа и слева на доске  записывается вразброску одинаковое количество цифр. Учитель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называет цифры одну за другой. Представители команд должны быстро назвать числа.</a:t>
                      </a: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1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7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Изображение</a:t>
                      </a:r>
                      <a:r>
                        <a:rPr kumimoji="0" lang="en-US" alt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ru-RU" sz="17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действия</a:t>
                      </a:r>
                      <a:endParaRPr kumimoji="0" lang="en-US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Отработка понимания ситуации употребления глаголов</a:t>
                      </a: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Учитывая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малую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наполняемость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классов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ЗПР</a:t>
                      </a: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,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всех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детей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можно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увлечь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игрой</a:t>
                      </a:r>
                      <a:r>
                        <a:rPr kumimoji="0" lang="en-US" altLang="ru-RU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,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разбив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их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на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пары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.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Один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играющий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изображает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действие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(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мимическое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или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пантомимическое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),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другой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должен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прокомментировать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его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,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употребляя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изученные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  </a:t>
                      </a:r>
                      <a:r>
                        <a:rPr kumimoji="0" lang="en-US" alt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глаголы</a:t>
                      </a:r>
                      <a:r>
                        <a:rPr kumimoji="0" lang="en-US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. </a:t>
                      </a: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8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 Unicode MS" pitchFamily="34" charset="-128"/>
                          <a:ea typeface="Calibri" pitchFamily="34" charset="0"/>
                          <a:cs typeface="Times New Roman" pitchFamily="18" charset="0"/>
                        </a:rPr>
                        <a:t>Угадай название</a:t>
                      </a:r>
                      <a:endParaRPr kumimoji="0" lang="ru-RU" alt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 Unicode MS" pitchFamily="34" charset="-128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Активизация лексики по изученной теме</a:t>
                      </a: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Каждый обучаемый получает тематический рисунок, например, «Школа». Он должен рассмотреть его и назвать, что на нем изображено. Тот, кто первым угадает тему  рисунка, получает следующий и выполняет то же задание. </a:t>
                      </a:r>
                      <a:endParaRPr kumimoji="0" lang="ru-RU" alt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763713" y="188913"/>
            <a:ext cx="6043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sz="2000" b="1" i="1">
                <a:solidFill>
                  <a:srgbClr val="800000"/>
                </a:solidFill>
              </a:rPr>
              <a:t>Введение  употребления лексических клише</a:t>
            </a:r>
            <a:r>
              <a:rPr lang="ru-RU" altLang="ru-RU" sz="2000">
                <a:solidFill>
                  <a:srgbClr val="800000"/>
                </a:solidFill>
              </a:rPr>
              <a:t> </a:t>
            </a:r>
          </a:p>
        </p:txBody>
      </p:sp>
      <p:pic>
        <p:nvPicPr>
          <p:cNvPr id="18435" name="Picture 6" descr="Пожелание удач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263" y="836613"/>
            <a:ext cx="324008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0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836613"/>
            <a:ext cx="4105275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2" descr="Картинки по запросу фразы на английском для детей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4292600"/>
            <a:ext cx="3527425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14"/>
          <p:cNvSpPr>
            <a:spLocks noChangeArrowheads="1"/>
          </p:cNvSpPr>
          <p:nvPr/>
        </p:nvSpPr>
        <p:spPr bwMode="auto">
          <a:xfrm>
            <a:off x="4572000" y="3573463"/>
            <a:ext cx="4032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000099"/>
                </a:solidFill>
              </a:rPr>
              <a:t>Использование </a:t>
            </a:r>
            <a:br>
              <a:rPr lang="ru-RU" altLang="ru-RU" b="1">
                <a:solidFill>
                  <a:srgbClr val="000099"/>
                </a:solidFill>
              </a:rPr>
            </a:br>
            <a:r>
              <a:rPr lang="ru-RU" altLang="ru-RU" b="1">
                <a:solidFill>
                  <a:srgbClr val="000099"/>
                </a:solidFill>
              </a:rPr>
              <a:t>карточек-опор</a:t>
            </a:r>
          </a:p>
        </p:txBody>
      </p:sp>
      <p:sp>
        <p:nvSpPr>
          <p:cNvPr id="18439" name="Rectangle 15"/>
          <p:cNvSpPr>
            <a:spLocks noChangeArrowheads="1"/>
          </p:cNvSpPr>
          <p:nvPr/>
        </p:nvSpPr>
        <p:spPr bwMode="auto">
          <a:xfrm>
            <a:off x="2843213" y="476250"/>
            <a:ext cx="369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b="1">
                <a:solidFill>
                  <a:srgbClr val="000099"/>
                </a:solidFill>
              </a:rPr>
              <a:t>Использование картинок-опор</a:t>
            </a:r>
          </a:p>
        </p:txBody>
      </p:sp>
      <p:graphicFrame>
        <p:nvGraphicFramePr>
          <p:cNvPr id="20666" name="Group 186"/>
          <p:cNvGraphicFramePr>
            <a:graphicFrameLocks noGrp="1"/>
          </p:cNvGraphicFramePr>
          <p:nvPr/>
        </p:nvGraphicFramePr>
        <p:xfrm>
          <a:off x="4024313" y="4221163"/>
          <a:ext cx="4940300" cy="2498725"/>
        </p:xfrm>
        <a:graphic>
          <a:graphicData uri="http://schemas.openxmlformats.org/drawingml/2006/table">
            <a:tbl>
              <a:tblPr/>
              <a:tblGrid>
                <a:gridCol w="2563812"/>
                <a:gridCol w="2376488"/>
              </a:tblGrid>
              <a:tr h="3351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Hello,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Hello,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 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51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Have you got a family?</a:t>
                      </a: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Yes, I have.</a:t>
                      </a: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8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-Is your family big?</a:t>
                      </a: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Yes, It is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No, it is not</a:t>
                      </a: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89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-Have you got a mother/ father/sister/brother?</a:t>
                      </a: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Yes, I have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No, I have not</a:t>
                      </a: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51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-What is her/ his name?</a:t>
                      </a:r>
                      <a:endParaRPr kumimoji="0" lang="en-US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-Her/ His 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 is</a:t>
                      </a: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…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351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-Goodbye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-Goodbye</a:t>
                      </a:r>
                      <a:endParaRPr kumimoji="0" lang="ru-RU" alt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683" marB="45683" anchor="ctr" horzOverflow="overflow">
                    <a:lnL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18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8463" name="Rectangle 179"/>
          <p:cNvSpPr>
            <a:spLocks noChangeArrowheads="1"/>
          </p:cNvSpPr>
          <p:nvPr/>
        </p:nvSpPr>
        <p:spPr bwMode="auto">
          <a:xfrm>
            <a:off x="395288" y="3573463"/>
            <a:ext cx="3671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000099"/>
                </a:solidFill>
              </a:rPr>
              <a:t>Использование презентаций </a:t>
            </a:r>
            <a:br>
              <a:rPr lang="ru-RU" altLang="ru-RU" b="1">
                <a:solidFill>
                  <a:srgbClr val="000099"/>
                </a:solidFill>
              </a:rPr>
            </a:br>
            <a:r>
              <a:rPr lang="ru-RU" altLang="ru-RU" b="1">
                <a:solidFill>
                  <a:srgbClr val="000099"/>
                </a:solidFill>
              </a:rPr>
              <a:t>с поддержкой макросов</a:t>
            </a:r>
          </a:p>
        </p:txBody>
      </p:sp>
      <p:sp>
        <p:nvSpPr>
          <p:cNvPr id="18464" name="Rectangle 2"/>
          <p:cNvSpPr>
            <a:spLocks noChangeArrowheads="1"/>
          </p:cNvSpPr>
          <p:nvPr/>
        </p:nvSpPr>
        <p:spPr bwMode="auto">
          <a:xfrm>
            <a:off x="250825" y="115888"/>
            <a:ext cx="8785225" cy="6626225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763713" y="188913"/>
            <a:ext cx="5710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b="1" i="1">
                <a:solidFill>
                  <a:srgbClr val="800000"/>
                </a:solidFill>
              </a:rPr>
              <a:t>Упражнения на подстановку, трансформацию</a:t>
            </a:r>
            <a:r>
              <a:rPr lang="ru-RU" altLang="ru-RU">
                <a:solidFill>
                  <a:srgbClr val="800000"/>
                </a:solidFill>
              </a:rPr>
              <a:t> </a:t>
            </a:r>
          </a:p>
        </p:txBody>
      </p:sp>
      <p:pic>
        <p:nvPicPr>
          <p:cNvPr id="19459" name="Рисунок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250" y="1052513"/>
            <a:ext cx="1473200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Рисунок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5963" y="1052513"/>
            <a:ext cx="1462087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838" y="1052513"/>
            <a:ext cx="150177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1835150" y="547688"/>
            <a:ext cx="5173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ru-RU" b="1">
                <a:solidFill>
                  <a:srgbClr val="000099"/>
                </a:solidFill>
              </a:rPr>
              <a:t>Карточка</a:t>
            </a:r>
            <a:r>
              <a:rPr lang="ru-RU" altLang="ru-RU" b="1">
                <a:solidFill>
                  <a:srgbClr val="000099"/>
                </a:solidFill>
              </a:rPr>
              <a:t>-</a:t>
            </a:r>
            <a:r>
              <a:rPr lang="en-US" altLang="ru-RU" b="1">
                <a:solidFill>
                  <a:srgbClr val="000099"/>
                </a:solidFill>
              </a:rPr>
              <a:t>мозаика «Составь предложение»</a:t>
            </a:r>
            <a:r>
              <a:rPr lang="ru-RU" altLang="ru-RU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9463" name="Rectangle 26"/>
          <p:cNvSpPr>
            <a:spLocks noChangeArrowheads="1"/>
          </p:cNvSpPr>
          <p:nvPr/>
        </p:nvSpPr>
        <p:spPr bwMode="auto">
          <a:xfrm>
            <a:off x="1979613" y="4076700"/>
            <a:ext cx="5257800" cy="2514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altLang="ru-RU" sz="1600">
                <a:latin typeface="Times New Roman" pitchFamily="18" charset="0"/>
              </a:rPr>
              <a:t>1. Запишите буквы в алфавитном порядке и прочитайте получившиеся слово.</a:t>
            </a:r>
          </a:p>
          <a:p>
            <a:pPr algn="ctr"/>
            <a:r>
              <a:rPr lang="en-US" altLang="ru-RU" sz="1600" b="1">
                <a:latin typeface="Times New Roman" pitchFamily="18" charset="0"/>
              </a:rPr>
              <a:t>t	 o	 a	 b	 u</a:t>
            </a:r>
          </a:p>
          <a:p>
            <a:pPr algn="ctr"/>
            <a:r>
              <a:rPr lang="en-US" altLang="ru-RU" sz="1600">
                <a:latin typeface="Times New Roman" pitchFamily="18" charset="0"/>
              </a:rPr>
              <a:t>____________________________</a:t>
            </a:r>
          </a:p>
          <a:p>
            <a:pPr algn="ctr"/>
            <a:r>
              <a:rPr lang="en-US" altLang="ru-RU" sz="1600" b="1">
                <a:latin typeface="Times New Roman" pitchFamily="18" charset="0"/>
              </a:rPr>
              <a:t>t	a	c</a:t>
            </a:r>
          </a:p>
          <a:p>
            <a:pPr algn="ctr"/>
            <a:r>
              <a:rPr lang="en-US" altLang="ru-RU" sz="1600">
                <a:latin typeface="Times New Roman" pitchFamily="18" charset="0"/>
              </a:rPr>
              <a:t>____________________________</a:t>
            </a:r>
          </a:p>
          <a:p>
            <a:pPr algn="just"/>
            <a:r>
              <a:rPr lang="ru-RU" altLang="ru-RU" sz="1600">
                <a:latin typeface="Times New Roman" pitchFamily="18" charset="0"/>
              </a:rPr>
              <a:t>2. Переставьте буквы местами так, чтобы получилось слово. Запишите его.</a:t>
            </a:r>
          </a:p>
          <a:p>
            <a:pPr algn="just"/>
            <a:r>
              <a:rPr lang="en-US" altLang="ru-RU" sz="2000" b="1">
                <a:latin typeface="Times New Roman" pitchFamily="18" charset="0"/>
              </a:rPr>
              <a:t>enma </a:t>
            </a:r>
            <a:r>
              <a:rPr lang="en-US" altLang="ru-RU" sz="1600">
                <a:latin typeface="Times New Roman" pitchFamily="18" charset="0"/>
              </a:rPr>
              <a:t>__________________________</a:t>
            </a:r>
            <a:r>
              <a:rPr lang="ru-RU" altLang="ru-RU" sz="1600">
                <a:latin typeface="Times New Roman" pitchFamily="18" charset="0"/>
              </a:rPr>
              <a:t> </a:t>
            </a:r>
            <a:endParaRPr lang="ru-RU" altLang="ru-RU"/>
          </a:p>
        </p:txBody>
      </p:sp>
      <p:sp>
        <p:nvSpPr>
          <p:cNvPr id="19464" name="Rectangle 27"/>
          <p:cNvSpPr>
            <a:spLocks noChangeArrowheads="1"/>
          </p:cNvSpPr>
          <p:nvPr/>
        </p:nvSpPr>
        <p:spPr bwMode="auto">
          <a:xfrm>
            <a:off x="1547813" y="3644900"/>
            <a:ext cx="5976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b="1">
                <a:solidFill>
                  <a:srgbClr val="000099"/>
                </a:solidFill>
              </a:rPr>
              <a:t>Карточка с упражнениями на трансформацию</a:t>
            </a:r>
            <a:r>
              <a:rPr lang="ru-RU" altLang="ru-RU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9465" name="Rectangle 2"/>
          <p:cNvSpPr>
            <a:spLocks noChangeArrowheads="1"/>
          </p:cNvSpPr>
          <p:nvPr/>
        </p:nvSpPr>
        <p:spPr bwMode="auto">
          <a:xfrm>
            <a:off x="250825" y="115888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913" y="152400"/>
            <a:ext cx="8766175" cy="655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Схема 14"/>
          <p:cNvGraphicFramePr/>
          <p:nvPr/>
        </p:nvGraphicFramePr>
        <p:xfrm>
          <a:off x="323528" y="260648"/>
          <a:ext cx="8352928" cy="6451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ChangeArrowheads="1"/>
          </p:cNvSpPr>
          <p:nvPr/>
        </p:nvSpPr>
        <p:spPr bwMode="auto">
          <a:xfrm>
            <a:off x="3886200" y="2971800"/>
            <a:ext cx="3733800" cy="182880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99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>
            <a:flatTx/>
          </a:bodyPr>
          <a:lstStyle/>
          <a:p>
            <a:pPr algn="ctr"/>
            <a:r>
              <a:rPr lang="ru-RU" altLang="ru-RU" sz="2400">
                <a:solidFill>
                  <a:srgbClr val="800000"/>
                </a:solidFill>
              </a:rPr>
              <a:t>Формирование</a:t>
            </a:r>
          </a:p>
          <a:p>
            <a:pPr algn="ctr"/>
            <a:r>
              <a:rPr lang="ru-RU" altLang="ru-RU" sz="2400">
                <a:solidFill>
                  <a:srgbClr val="800000"/>
                </a:solidFill>
              </a:rPr>
              <a:t>коммуникативно-</a:t>
            </a:r>
          </a:p>
          <a:p>
            <a:pPr algn="ctr"/>
            <a:r>
              <a:rPr lang="ru-RU" altLang="ru-RU" sz="2400">
                <a:solidFill>
                  <a:srgbClr val="800000"/>
                </a:solidFill>
              </a:rPr>
              <a:t>эмоциональной</a:t>
            </a:r>
          </a:p>
          <a:p>
            <a:pPr algn="ctr"/>
            <a:r>
              <a:rPr lang="ru-RU" altLang="ru-RU" sz="2400">
                <a:solidFill>
                  <a:srgbClr val="800000"/>
                </a:solidFill>
              </a:rPr>
              <a:t> стороны личности</a:t>
            </a: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2362200" y="1676400"/>
            <a:ext cx="3276600" cy="91440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99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>
            <a:flatTx/>
          </a:bodyPr>
          <a:lstStyle/>
          <a:p>
            <a:pPr algn="ctr"/>
            <a:r>
              <a:rPr lang="ru-RU" altLang="ru-RU" sz="2400">
                <a:solidFill>
                  <a:srgbClr val="800000"/>
                </a:solidFill>
              </a:rPr>
              <a:t>Речевое </a:t>
            </a:r>
            <a:br>
              <a:rPr lang="ru-RU" altLang="ru-RU" sz="2400">
                <a:solidFill>
                  <a:srgbClr val="800000"/>
                </a:solidFill>
              </a:rPr>
            </a:br>
            <a:r>
              <a:rPr lang="ru-RU" altLang="ru-RU" sz="2400">
                <a:solidFill>
                  <a:srgbClr val="800000"/>
                </a:solidFill>
              </a:rPr>
              <a:t>развитие</a:t>
            </a:r>
          </a:p>
        </p:txBody>
      </p:sp>
      <p:sp>
        <p:nvSpPr>
          <p:cNvPr id="4100" name="Rectangle 10"/>
          <p:cNvSpPr>
            <a:spLocks noChangeArrowheads="1"/>
          </p:cNvSpPr>
          <p:nvPr/>
        </p:nvSpPr>
        <p:spPr bwMode="auto">
          <a:xfrm>
            <a:off x="304800" y="228600"/>
            <a:ext cx="3886200" cy="106680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99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>
            <a:flatTx/>
          </a:bodyPr>
          <a:lstStyle/>
          <a:p>
            <a:pPr algn="ctr"/>
            <a:r>
              <a:rPr lang="ru-RU" altLang="ru-RU" sz="2400">
                <a:solidFill>
                  <a:srgbClr val="800000"/>
                </a:solidFill>
              </a:rPr>
              <a:t>Лингвистический </a:t>
            </a:r>
          </a:p>
          <a:p>
            <a:pPr algn="ctr"/>
            <a:r>
              <a:rPr lang="ru-RU" altLang="ru-RU" sz="2400">
                <a:solidFill>
                  <a:srgbClr val="800000"/>
                </a:solidFill>
              </a:rPr>
              <a:t>кругозор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286000" y="1295400"/>
            <a:ext cx="304800" cy="3810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3810000" y="2590800"/>
            <a:ext cx="304800" cy="3048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4" name="Rectangle 15"/>
          <p:cNvSpPr>
            <a:spLocks noChangeArrowheads="1"/>
          </p:cNvSpPr>
          <p:nvPr/>
        </p:nvSpPr>
        <p:spPr bwMode="auto">
          <a:xfrm>
            <a:off x="533400" y="5257800"/>
            <a:ext cx="8077200" cy="1219200"/>
          </a:xfrm>
          <a:prstGeom prst="rect">
            <a:avLst/>
          </a:prstGeom>
          <a:noFill/>
          <a:ln w="9525">
            <a:solidFill>
              <a:srgbClr val="CC99FF"/>
            </a:solidFill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99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0">
            <a:flatTx/>
          </a:bodyPr>
          <a:lstStyle/>
          <a:p>
            <a:pPr algn="ctr"/>
            <a:r>
              <a:rPr lang="ru-RU" altLang="ru-RU" sz="3200" b="1">
                <a:solidFill>
                  <a:srgbClr val="000099"/>
                </a:solidFill>
              </a:rPr>
              <a:t>АДАПТАЦИЯ </a:t>
            </a:r>
            <a:br>
              <a:rPr lang="ru-RU" altLang="ru-RU" sz="3200" b="1">
                <a:solidFill>
                  <a:srgbClr val="000099"/>
                </a:solidFill>
              </a:rPr>
            </a:br>
            <a:r>
              <a:rPr lang="ru-RU" altLang="ru-RU" sz="3200" b="1">
                <a:solidFill>
                  <a:srgbClr val="000099"/>
                </a:solidFill>
              </a:rPr>
              <a:t>ЛИЧНОСТИ В ОБЩЕСТВЕ</a:t>
            </a:r>
          </a:p>
        </p:txBody>
      </p:sp>
      <p:sp>
        <p:nvSpPr>
          <p:cNvPr id="4105" name="Line 16"/>
          <p:cNvSpPr>
            <a:spLocks noChangeShapeType="1"/>
          </p:cNvSpPr>
          <p:nvPr/>
        </p:nvSpPr>
        <p:spPr bwMode="auto">
          <a:xfrm flipH="1">
            <a:off x="3657600" y="4800600"/>
            <a:ext cx="228600" cy="4572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913" y="152400"/>
            <a:ext cx="8766175" cy="655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863600" y="998538"/>
            <a:ext cx="7596188" cy="4951412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8000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331913" y="1844675"/>
            <a:ext cx="6985000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Либо вы поднимитесь вверх на одну ступень сегодня, или соберитесь с силами, чтобы подняться на эту ступень завтра…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-49213" y="1524000"/>
          <a:ext cx="3298826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Диаграмма" r:id="rId3" imgW="6096130" imgH="4061562" progId="MSGraph.Chart.8">
                  <p:embed followColorScheme="full"/>
                </p:oleObj>
              </mc:Choice>
              <mc:Fallback>
                <p:oleObj name="Диаграмма" r:id="rId3" imgW="6096130" imgH="4061562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9213" y="1524000"/>
                        <a:ext cx="3298826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19400" y="1447800"/>
          <a:ext cx="3281363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Диаграмма" r:id="rId5" imgW="6096130" imgH="4061562" progId="MSGraph.Chart.5">
                  <p:embed followColorScheme="full"/>
                </p:oleObj>
              </mc:Choice>
              <mc:Fallback>
                <p:oleObj name="Диаграмма" r:id="rId5" imgW="6096130" imgH="4061562" progId="MSGraph.Chart.5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47800"/>
                        <a:ext cx="3281363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59463" y="1309688"/>
          <a:ext cx="3284537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Диаграмма" r:id="rId7" imgW="6096130" imgH="4061562" progId="MSGraph.Chart.5">
                  <p:embed followColorScheme="full"/>
                </p:oleObj>
              </mc:Choice>
              <mc:Fallback>
                <p:oleObj name="Диаграмма" r:id="rId7" imgW="6096130" imgH="4061562" progId="MSGraph.Chart.5">
                  <p:embed followColorScheme="full"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463" y="1309688"/>
                        <a:ext cx="3284537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1438" y="4343400"/>
          <a:ext cx="3281362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Диаграмма" r:id="rId9" imgW="6096130" imgH="4061562" progId="MSGraph.Chart.5">
                  <p:embed followColorScheme="full"/>
                </p:oleObj>
              </mc:Choice>
              <mc:Fallback>
                <p:oleObj name="Диаграмма" r:id="rId9" imgW="6096130" imgH="4061562" progId="MSGraph.Chart.5">
                  <p:embed followColorScheme="full"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4343400"/>
                        <a:ext cx="3281362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6"/>
          <p:cNvGraphicFramePr>
            <a:graphicFrameLocks noChangeAspect="1"/>
          </p:cNvGraphicFramePr>
          <p:nvPr/>
        </p:nvGraphicFramePr>
        <p:xfrm>
          <a:off x="2971800" y="4343400"/>
          <a:ext cx="3281363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Диаграмма" r:id="rId11" imgW="6096130" imgH="4061562" progId="MSGraph.Chart.5">
                  <p:embed followColorScheme="full"/>
                </p:oleObj>
              </mc:Choice>
              <mc:Fallback>
                <p:oleObj name="Диаграмма" r:id="rId11" imgW="6096130" imgH="4061562" progId="MSGraph.Chart.5">
                  <p:embed followColorScheme="full"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343400"/>
                        <a:ext cx="3281363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7"/>
          <p:cNvGraphicFramePr>
            <a:graphicFrameLocks noChangeAspect="1"/>
          </p:cNvGraphicFramePr>
          <p:nvPr/>
        </p:nvGraphicFramePr>
        <p:xfrm>
          <a:off x="5862638" y="4419600"/>
          <a:ext cx="3281362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Диаграмма" r:id="rId13" imgW="6096130" imgH="4061562" progId="MSGraph.Chart.5">
                  <p:embed followColorScheme="full"/>
                </p:oleObj>
              </mc:Choice>
              <mc:Fallback>
                <p:oleObj name="Диаграмма" r:id="rId13" imgW="6096130" imgH="4061562" progId="MSGraph.Chart.5">
                  <p:embed followColorScheme="full"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4419600"/>
                        <a:ext cx="3281362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18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129" name="Rectangle 19"/>
          <p:cNvSpPr>
            <a:spLocks noChangeArrowheads="1"/>
          </p:cNvSpPr>
          <p:nvPr/>
        </p:nvSpPr>
        <p:spPr bwMode="auto">
          <a:xfrm>
            <a:off x="533400" y="9906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Интеллектуальное </a:t>
            </a:r>
          </a:p>
          <a:p>
            <a:pPr algn="ctr"/>
            <a:r>
              <a:rPr lang="ru-RU" altLang="ru-RU"/>
              <a:t>развитие</a:t>
            </a:r>
          </a:p>
        </p:txBody>
      </p:sp>
      <p:sp>
        <p:nvSpPr>
          <p:cNvPr id="5130" name="Rectangle 20"/>
          <p:cNvSpPr>
            <a:spLocks noChangeArrowheads="1"/>
          </p:cNvSpPr>
          <p:nvPr/>
        </p:nvSpPr>
        <p:spPr bwMode="auto">
          <a:xfrm>
            <a:off x="3352800" y="9144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Темп </a:t>
            </a:r>
          </a:p>
          <a:p>
            <a:pPr algn="ctr"/>
            <a:r>
              <a:rPr lang="ru-RU" altLang="ru-RU"/>
              <a:t>деятельности</a:t>
            </a:r>
          </a:p>
        </p:txBody>
      </p:sp>
      <p:sp>
        <p:nvSpPr>
          <p:cNvPr id="5131" name="Rectangle 21"/>
          <p:cNvSpPr>
            <a:spLocks noChangeArrowheads="1"/>
          </p:cNvSpPr>
          <p:nvPr/>
        </p:nvSpPr>
        <p:spPr bwMode="auto">
          <a:xfrm>
            <a:off x="6386513" y="871538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Тревожность</a:t>
            </a:r>
          </a:p>
        </p:txBody>
      </p:sp>
      <p:sp>
        <p:nvSpPr>
          <p:cNvPr id="5132" name="Rectangle 22"/>
          <p:cNvSpPr>
            <a:spLocks noChangeArrowheads="1"/>
          </p:cNvSpPr>
          <p:nvPr/>
        </p:nvSpPr>
        <p:spPr bwMode="auto">
          <a:xfrm>
            <a:off x="3389313" y="37338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Мотивация</a:t>
            </a:r>
          </a:p>
        </p:txBody>
      </p:sp>
      <p:sp>
        <p:nvSpPr>
          <p:cNvPr id="5133" name="Rectangle 23"/>
          <p:cNvSpPr>
            <a:spLocks noChangeArrowheads="1"/>
          </p:cNvSpPr>
          <p:nvPr/>
        </p:nvSpPr>
        <p:spPr bwMode="auto">
          <a:xfrm>
            <a:off x="525463" y="3781425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Самооценка</a:t>
            </a:r>
          </a:p>
        </p:txBody>
      </p:sp>
      <p:sp>
        <p:nvSpPr>
          <p:cNvPr id="5134" name="Rectangle 24"/>
          <p:cNvSpPr>
            <a:spLocks noChangeArrowheads="1"/>
          </p:cNvSpPr>
          <p:nvPr/>
        </p:nvSpPr>
        <p:spPr bwMode="auto">
          <a:xfrm>
            <a:off x="6588125" y="3733800"/>
            <a:ext cx="213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Воспитанность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68275" y="0"/>
            <a:ext cx="88074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Результаты мониторинга психофизиологического развития обучающихся класса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304800" y="228600"/>
            <a:ext cx="8410575" cy="1066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altLang="ru-RU" sz="32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Проблемы в усвоении английского языка </a:t>
            </a:r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457200" y="1374775"/>
            <a:ext cx="83058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altLang="ru-RU" sz="2400" b="1" i="1">
                <a:solidFill>
                  <a:srgbClr val="FF3300"/>
                </a:solidFill>
              </a:rPr>
              <a:t>Неустойчивость внимания</a:t>
            </a:r>
            <a:r>
              <a:rPr lang="ru-RU" altLang="ru-RU" sz="2400" b="1" i="1">
                <a:solidFill>
                  <a:srgbClr val="000099"/>
                </a:solidFill>
              </a:rPr>
              <a:t> школьников, которая ведет к снижению продуктивности, обусловливает трудности выполнения заданий, требующих постоянного контроля.</a:t>
            </a:r>
            <a:endParaRPr lang="ru-RU" altLang="ru-RU" sz="2400" b="1">
              <a:solidFill>
                <a:srgbClr val="000099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ru-RU" altLang="ru-RU" sz="2400" b="1" i="1">
                <a:solidFill>
                  <a:srgbClr val="FF3300"/>
                </a:solidFill>
              </a:rPr>
              <a:t>Сниженная концентрация</a:t>
            </a:r>
            <a:r>
              <a:rPr lang="ru-RU" altLang="ru-RU" sz="2400" b="1" i="1">
                <a:solidFill>
                  <a:srgbClr val="000099"/>
                </a:solidFill>
              </a:rPr>
              <a:t> выражается в трудностях сосредоточения на объекте деятельности и программе ее выполнения, быстрая утомляемость.</a:t>
            </a:r>
            <a:endParaRPr lang="ru-RU" altLang="ru-RU" sz="2400" b="1">
              <a:solidFill>
                <a:srgbClr val="000099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ru-RU" altLang="ru-RU" sz="2400" b="1" i="1">
                <a:solidFill>
                  <a:srgbClr val="FF3300"/>
                </a:solidFill>
              </a:rPr>
              <a:t>Снижение объема внимания</a:t>
            </a:r>
            <a:r>
              <a:rPr lang="ru-RU" altLang="ru-RU" sz="2400" b="1" i="1">
                <a:solidFill>
                  <a:srgbClr val="000099"/>
                </a:solidFill>
              </a:rPr>
              <a:t> к новой информации.</a:t>
            </a:r>
            <a:endParaRPr lang="ru-RU" altLang="ru-RU" sz="2400" b="1">
              <a:solidFill>
                <a:srgbClr val="000099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ru-RU" altLang="ru-RU" sz="2400" b="1" i="1">
                <a:solidFill>
                  <a:srgbClr val="FF3300"/>
                </a:solidFill>
              </a:rPr>
              <a:t>Сниженное распределение внимания.</a:t>
            </a:r>
            <a:r>
              <a:rPr lang="ru-RU" altLang="ru-RU" sz="2400" b="1" i="1">
                <a:solidFill>
                  <a:srgbClr val="000099"/>
                </a:solidFill>
              </a:rPr>
              <a:t> Ученики не могут одновременно выполнять несколько действий.</a:t>
            </a:r>
            <a:endParaRPr lang="ru-RU" altLang="ru-RU" sz="2400" b="1">
              <a:solidFill>
                <a:srgbClr val="000099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n-US" altLang="ru-RU" sz="2400" b="1" i="1">
                <a:solidFill>
                  <a:srgbClr val="FF3300"/>
                </a:solidFill>
              </a:rPr>
              <a:t>Повышенная отвлекаемость.</a:t>
            </a:r>
            <a:r>
              <a:rPr lang="en-US" altLang="ru-RU" sz="2400" b="1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171" name="WordArt 10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1295400" cy="517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Цель:</a:t>
            </a:r>
          </a:p>
        </p:txBody>
      </p:sp>
      <p:sp>
        <p:nvSpPr>
          <p:cNvPr id="7172" name="WordArt 11"/>
          <p:cNvSpPr>
            <a:spLocks noChangeArrowheads="1" noChangeShapeType="1" noTextEdit="1"/>
          </p:cNvSpPr>
          <p:nvPr/>
        </p:nvSpPr>
        <p:spPr bwMode="auto">
          <a:xfrm>
            <a:off x="304800" y="1905000"/>
            <a:ext cx="1752600" cy="517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Задачи:</a:t>
            </a:r>
          </a:p>
        </p:txBody>
      </p:sp>
      <p:sp>
        <p:nvSpPr>
          <p:cNvPr id="7173" name="WordArt 12"/>
          <p:cNvSpPr>
            <a:spLocks noChangeArrowheads="1" noChangeShapeType="1" noTextEdit="1"/>
          </p:cNvSpPr>
          <p:nvPr/>
        </p:nvSpPr>
        <p:spPr bwMode="auto">
          <a:xfrm>
            <a:off x="304800" y="3810000"/>
            <a:ext cx="2057400" cy="517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Новизна:</a:t>
            </a: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1905000" y="609600"/>
            <a:ext cx="678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sz="2000">
                <a:solidFill>
                  <a:srgbClr val="000099"/>
                </a:solidFill>
              </a:rPr>
              <a:t>описать приемы и методы</a:t>
            </a:r>
            <a:r>
              <a:rPr lang="ru-RU" altLang="ru-RU" sz="2000" b="1" i="1">
                <a:solidFill>
                  <a:srgbClr val="000099"/>
                </a:solidFill>
              </a:rPr>
              <a:t> </a:t>
            </a:r>
            <a:r>
              <a:rPr lang="ru-RU" altLang="ru-RU" sz="2000" i="1">
                <a:solidFill>
                  <a:srgbClr val="000099"/>
                </a:solidFill>
              </a:rPr>
              <a:t> </a:t>
            </a:r>
            <a:r>
              <a:rPr lang="ru-RU" altLang="ru-RU" sz="2000">
                <a:solidFill>
                  <a:srgbClr val="000099"/>
                </a:solidFill>
              </a:rPr>
              <a:t>обучения английскому языку детей с задержкой психического развития с опорой на игровые технологии для развития способности к межкультурной коммуникации </a:t>
            </a:r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1905000" y="2286000"/>
            <a:ext cx="7569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66725">
              <a:buFontTx/>
              <a:buChar char="•"/>
            </a:pPr>
            <a:r>
              <a:rPr lang="ru-RU" altLang="ru-RU" sz="2000">
                <a:solidFill>
                  <a:srgbClr val="000099"/>
                </a:solidFill>
              </a:rPr>
              <a:t>охарактеризовать основные приемы формирования коммуникативных навыков;</a:t>
            </a:r>
          </a:p>
          <a:p>
            <a:pPr indent="466725">
              <a:buFontTx/>
              <a:buChar char="•"/>
            </a:pPr>
            <a:endParaRPr lang="ru-RU" altLang="ru-RU" sz="2000">
              <a:solidFill>
                <a:srgbClr val="000099"/>
              </a:solidFill>
            </a:endParaRPr>
          </a:p>
          <a:p>
            <a:pPr indent="466725">
              <a:buFontTx/>
              <a:buChar char="•"/>
            </a:pPr>
            <a:r>
              <a:rPr lang="ru-RU" altLang="ru-RU" sz="2000">
                <a:solidFill>
                  <a:srgbClr val="000099"/>
                </a:solidFill>
              </a:rPr>
              <a:t>выявить эффективность их использования для формирования коммуникативных УУД.</a:t>
            </a:r>
          </a:p>
        </p:txBody>
      </p:sp>
      <p:sp>
        <p:nvSpPr>
          <p:cNvPr id="7176" name="Rectangle 15"/>
          <p:cNvSpPr>
            <a:spLocks noChangeArrowheads="1"/>
          </p:cNvSpPr>
          <p:nvPr/>
        </p:nvSpPr>
        <p:spPr bwMode="auto">
          <a:xfrm>
            <a:off x="1828800" y="4410075"/>
            <a:ext cx="70104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7200">
              <a:buFontTx/>
              <a:buChar char="•"/>
            </a:pPr>
            <a:r>
              <a:rPr lang="ru-RU" altLang="ru-RU" sz="2000">
                <a:solidFill>
                  <a:srgbClr val="000099"/>
                </a:solidFill>
              </a:rPr>
              <a:t>обоснована необходимость учета специфики  в организации обучения детей с ЗПР;</a:t>
            </a:r>
          </a:p>
          <a:p>
            <a:pPr indent="457200">
              <a:buFontTx/>
              <a:buChar char="•"/>
            </a:pPr>
            <a:r>
              <a:rPr lang="ru-RU" altLang="ru-RU" sz="2000">
                <a:solidFill>
                  <a:srgbClr val="000099"/>
                </a:solidFill>
              </a:rPr>
              <a:t>представлена система организации учебной деятельности детей с  ЗПР на уроках английского языка при урочном обучении в обычной общеобразовательной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8195" name="Picture 6" descr="Картинки по запросу три кита рису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025" y="1966913"/>
            <a:ext cx="79819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 5"/>
          <p:cNvSpPr/>
          <p:nvPr/>
        </p:nvSpPr>
        <p:spPr>
          <a:xfrm>
            <a:off x="2649794" y="685800"/>
            <a:ext cx="3810000" cy="3401961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</a:rPr>
              <a:t>Положительный результат обучения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12062" y="3319663"/>
            <a:ext cx="1817292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Способы </a:t>
            </a:r>
          </a:p>
          <a:p>
            <a:pPr algn="ctr">
              <a:defRPr/>
            </a:pPr>
            <a:r>
              <a:rPr lang="ru-RU" sz="2400" b="1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подачи </a:t>
            </a:r>
          </a:p>
          <a:p>
            <a:pPr algn="ctr">
              <a:defRPr/>
            </a:pPr>
            <a:r>
              <a:rPr lang="ru-RU" sz="2400" b="1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материала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14151" y="3782961"/>
            <a:ext cx="246330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Эмпатический </a:t>
            </a:r>
          </a:p>
          <a:p>
            <a:pPr algn="ctr">
              <a:defRPr/>
            </a:pPr>
            <a:r>
              <a:rPr lang="ru-RU" sz="2400" b="1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настрой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18181" y="4198459"/>
            <a:ext cx="190763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Дозировка </a:t>
            </a:r>
            <a:br>
              <a:rPr lang="ru-RU" sz="2400" b="1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400" b="1" dirty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533400" y="1966913"/>
            <a:ext cx="685800" cy="28924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132013" y="1966913"/>
            <a:ext cx="685800" cy="289242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035675" y="1944688"/>
            <a:ext cx="685800" cy="294481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8140700" y="1944688"/>
            <a:ext cx="685800" cy="294481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4957762" y="3254376"/>
            <a:ext cx="270351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Правильность</a:t>
            </a: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1291431" y="3082132"/>
            <a:ext cx="2365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</a:t>
            </a:r>
          </a:p>
        </p:txBody>
      </p:sp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7154069" y="3275807"/>
            <a:ext cx="26606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Осознанность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087813" y="1944688"/>
            <a:ext cx="685800" cy="294481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6200000">
            <a:off x="3043238" y="3233737"/>
            <a:ext cx="2776538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Выразительность</a:t>
            </a:r>
          </a:p>
        </p:txBody>
      </p:sp>
      <p:sp>
        <p:nvSpPr>
          <p:cNvPr id="28" name="Прямоугольник 27"/>
          <p:cNvSpPr/>
          <p:nvPr/>
        </p:nvSpPr>
        <p:spPr>
          <a:xfrm rot="16200000">
            <a:off x="-306387" y="3082925"/>
            <a:ext cx="236537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</a:t>
            </a: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76238" y="138113"/>
            <a:ext cx="8483600" cy="1828800"/>
          </a:xfrm>
          <a:prstGeom prst="triangle">
            <a:avLst/>
          </a:prstGeom>
          <a:blipFill>
            <a:blip r:embed="rId2" cstate="print"/>
            <a:tile tx="0" ty="0" sx="100000" sy="100000" flip="none" algn="tl"/>
          </a:blip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65450" y="1074738"/>
            <a:ext cx="33623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 ЧТЕНИЯ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587875" y="4859338"/>
            <a:ext cx="4271963" cy="1092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ТЕХНИЧЕСКАЯ СТОРОНА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6238" y="4859338"/>
            <a:ext cx="4195762" cy="1092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СМЫСЛОВАЯ СТОРОНА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grpSp>
        <p:nvGrpSpPr>
          <p:cNvPr id="10243" name="Группа 9"/>
          <p:cNvGrpSpPr>
            <a:grpSpLocks/>
          </p:cNvGrpSpPr>
          <p:nvPr/>
        </p:nvGrpSpPr>
        <p:grpSpPr bwMode="auto">
          <a:xfrm>
            <a:off x="307975" y="1849438"/>
            <a:ext cx="8361363" cy="4735512"/>
            <a:chOff x="1145087" y="1889760"/>
            <a:chExt cx="6214217" cy="4736690"/>
          </a:xfrm>
        </p:grpSpPr>
        <p:sp>
          <p:nvSpPr>
            <p:cNvPr id="9" name="Куб 8"/>
            <p:cNvSpPr/>
            <p:nvPr/>
          </p:nvSpPr>
          <p:spPr>
            <a:xfrm>
              <a:off x="1145087" y="4694903"/>
              <a:ext cx="2055313" cy="1905000"/>
            </a:xfrm>
            <a:prstGeom prst="cube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</a:rPr>
                <a:t>Буквы, </a:t>
              </a:r>
            </a:p>
            <a:p>
              <a:pPr algn="ctr">
                <a:defRPr/>
              </a:pPr>
              <a:r>
                <a:rPr lang="ru-RU" sz="2400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</a:rPr>
                <a:t>звуки,</a:t>
              </a:r>
            </a:p>
            <a:p>
              <a:pPr algn="ctr">
                <a:defRPr/>
              </a:pPr>
              <a:r>
                <a:rPr lang="ru-RU" sz="2400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</a:rPr>
                <a:t>транскрипция</a:t>
              </a:r>
              <a:endParaRPr lang="ru-RU" dirty="0"/>
            </a:p>
          </p:txBody>
        </p:sp>
        <p:sp>
          <p:nvSpPr>
            <p:cNvPr id="14" name="Куб 13"/>
            <p:cNvSpPr/>
            <p:nvPr/>
          </p:nvSpPr>
          <p:spPr>
            <a:xfrm>
              <a:off x="2743770" y="3645972"/>
              <a:ext cx="1828752" cy="2953485"/>
            </a:xfrm>
            <a:prstGeom prst="cub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5" name="Куб 14"/>
            <p:cNvSpPr/>
            <p:nvPr/>
          </p:nvSpPr>
          <p:spPr>
            <a:xfrm>
              <a:off x="4114744" y="2756751"/>
              <a:ext cx="1828752" cy="3869699"/>
            </a:xfrm>
            <a:prstGeom prst="cub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Куб 15"/>
            <p:cNvSpPr/>
            <p:nvPr/>
          </p:nvSpPr>
          <p:spPr>
            <a:xfrm>
              <a:off x="5530552" y="1889760"/>
              <a:ext cx="1828752" cy="4695405"/>
            </a:xfrm>
            <a:prstGeom prst="cub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0244" name="AutoShape 4" descr="Картинки по запросу человечек  ШАГАЮЩИ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0245" name="AutoShape 6" descr="Картинки по запросу человечек  ШАГАЮЩИЙ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58427" y="5081115"/>
            <a:ext cx="1845652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latin typeface="Arial"/>
                <a:cs typeface="Arial"/>
              </a:rPr>
              <a:t>Правила</a:t>
            </a:r>
          </a:p>
          <a:p>
            <a:pPr algn="ctr">
              <a:defRPr/>
            </a:pPr>
            <a:r>
              <a:rPr lang="ru-RU" sz="2400" dirty="0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latin typeface="Arial"/>
                <a:cs typeface="Arial"/>
              </a:rPr>
              <a:t>чтения</a:t>
            </a:r>
          </a:p>
          <a:p>
            <a:pPr algn="ctr">
              <a:defRPr/>
            </a:pPr>
            <a:endParaRPr lang="ru-RU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363427" y="4527117"/>
            <a:ext cx="1845652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latin typeface="Arial"/>
                <a:cs typeface="Arial"/>
              </a:rPr>
              <a:t>Техника</a:t>
            </a:r>
          </a:p>
          <a:p>
            <a:pPr algn="ctr">
              <a:defRPr/>
            </a:pPr>
            <a:r>
              <a:rPr lang="ru-RU" sz="2400" dirty="0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latin typeface="Arial"/>
                <a:cs typeface="Arial"/>
              </a:rPr>
              <a:t>чтения</a:t>
            </a:r>
          </a:p>
          <a:p>
            <a:pPr algn="ctr">
              <a:defRPr/>
            </a:pPr>
            <a:endParaRPr lang="ru-RU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09079" y="3603787"/>
            <a:ext cx="2005281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latin typeface="Arial"/>
                <a:cs typeface="Arial"/>
              </a:rPr>
              <a:t>Диалог </a:t>
            </a:r>
          </a:p>
          <a:p>
            <a:pPr algn="ctr">
              <a:defRPr/>
            </a:pPr>
            <a:endParaRPr lang="ru-RU" sz="2800" dirty="0">
              <a:ln w="31550" cmpd="sng">
                <a:gradFill>
                  <a:gsLst>
                    <a:gs pos="70000">
                      <a:srgbClr val="2D2D8A">
                        <a:shade val="50000"/>
                        <a:satMod val="190000"/>
                      </a:srgbClr>
                    </a:gs>
                    <a:gs pos="0">
                      <a:srgbClr val="2D2D8A">
                        <a:tint val="77000"/>
                        <a:satMod val="18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2D2D8A">
                  <a:tint val="15000"/>
                  <a:satMod val="200000"/>
                </a:srgbClr>
              </a:solidFill>
              <a:latin typeface="Arial"/>
              <a:cs typeface="Arial"/>
            </a:endParaRPr>
          </a:p>
          <a:p>
            <a:pPr algn="ctr">
              <a:defRPr/>
            </a:pPr>
            <a:r>
              <a:rPr lang="ru-RU" sz="2800" dirty="0">
                <a:ln w="31550" cmpd="sng">
                  <a:gradFill>
                    <a:gsLst>
                      <a:gs pos="70000">
                        <a:srgbClr val="2D2D8A">
                          <a:shade val="50000"/>
                          <a:satMod val="190000"/>
                        </a:srgbClr>
                      </a:gs>
                      <a:gs pos="0">
                        <a:srgbClr val="2D2D8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2D2D8A">
                    <a:tint val="15000"/>
                    <a:satMod val="200000"/>
                  </a:srgbClr>
                </a:solidFill>
                <a:latin typeface="Arial"/>
                <a:cs typeface="Arial"/>
              </a:rPr>
              <a:t>Монолог</a:t>
            </a:r>
          </a:p>
          <a:p>
            <a:pPr algn="ctr">
              <a:defRPr/>
            </a:pPr>
            <a:endParaRPr lang="ru-RU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763" y="2108200"/>
            <a:ext cx="2595562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0.18819 -0.08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19 -0.08403 L 0.42153 -0.2395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53 -0.23958 L 0.65486 -0.36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6477000"/>
          </a:xfrm>
          <a:prstGeom prst="rect">
            <a:avLst/>
          </a:prstGeom>
          <a:noFill/>
          <a:ln w="76200" cmpd="tri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38200" y="304800"/>
            <a:ext cx="7621588" cy="708025"/>
          </a:xfrm>
          <a:prstGeom prst="rect">
            <a:avLst/>
          </a:prstGeom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Метод тактильного изучения букв</a:t>
            </a:r>
            <a:endParaRPr lang="ru-RU" altLang="ru-RU" sz="400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012825"/>
            <a:ext cx="84582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:</a:t>
            </a:r>
          </a:p>
          <a:p>
            <a:pPr>
              <a:defRPr/>
            </a:pPr>
            <a:r>
              <a:rPr lang="ru-RU" sz="2400" i="1" dirty="0">
                <a:solidFill>
                  <a:srgbClr val="002060"/>
                </a:solidFill>
              </a:rPr>
              <a:t>соединение в памяти ребенка образцов заглавной и строчной буквы</a:t>
            </a:r>
            <a:r>
              <a:rPr lang="ru-RU" sz="2400" i="1" dirty="0"/>
              <a:t>.</a:t>
            </a:r>
            <a:r>
              <a:rPr lang="ru-RU" sz="24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8538" y="2487613"/>
            <a:ext cx="2917825" cy="157003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8960" y="2606450"/>
            <a:ext cx="302297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ощупывание с одновременным проговариванием</a:t>
            </a:r>
          </a:p>
          <a:p>
            <a:pPr algn="ctr">
              <a:defRPr/>
            </a:pPr>
            <a:endParaRPr lang="ru-RU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64125" y="2487613"/>
            <a:ext cx="3013075" cy="157003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64052" y="2488174"/>
            <a:ext cx="3013147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Прописывание в крупе, песке с одновременным проговариванием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6604" y="2488175"/>
            <a:ext cx="54854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467572" y="2493460"/>
            <a:ext cx="54854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4335463" y="455613"/>
            <a:ext cx="533400" cy="7486650"/>
          </a:xfrm>
          <a:prstGeom prst="rightBrac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76" name="TextBox 11"/>
          <p:cNvSpPr txBox="1">
            <a:spLocks noChangeArrowheads="1"/>
          </p:cNvSpPr>
          <p:nvPr/>
        </p:nvSpPr>
        <p:spPr bwMode="auto">
          <a:xfrm>
            <a:off x="766763" y="4557713"/>
            <a:ext cx="7578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800000"/>
                </a:solidFill>
              </a:rPr>
              <a:t>Запоминание </a:t>
            </a:r>
            <a:r>
              <a:rPr lang="ru-RU" altLang="ru-RU" sz="2400">
                <a:solidFill>
                  <a:srgbClr val="800000"/>
                </a:solidFill>
              </a:rPr>
              <a:t>образа буквы, направления письма, </a:t>
            </a:r>
            <a:br>
              <a:rPr lang="ru-RU" altLang="ru-RU" sz="2400">
                <a:solidFill>
                  <a:srgbClr val="800000"/>
                </a:solidFill>
              </a:rPr>
            </a:br>
            <a:r>
              <a:rPr lang="ru-RU" altLang="ru-RU" sz="2400">
                <a:solidFill>
                  <a:srgbClr val="800000"/>
                </a:solidFill>
              </a:rPr>
              <a:t>различие элементов</a:t>
            </a:r>
          </a:p>
        </p:txBody>
      </p:sp>
      <p:sp>
        <p:nvSpPr>
          <p:cNvPr id="11277" name="TextBox 17"/>
          <p:cNvSpPr txBox="1">
            <a:spLocks noChangeArrowheads="1"/>
          </p:cNvSpPr>
          <p:nvPr/>
        </p:nvSpPr>
        <p:spPr bwMode="auto">
          <a:xfrm>
            <a:off x="998538" y="5780088"/>
            <a:ext cx="7742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/>
              <a:t>Опора на зрительную, слуховую, тактильную память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щит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защита2</Template>
  <TotalTime>261</TotalTime>
  <Words>920</Words>
  <Application>Microsoft Office PowerPoint</Application>
  <PresentationFormat>Экран (4:3)</PresentationFormat>
  <Paragraphs>185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защита2</vt:lpstr>
      <vt:lpstr>Диаграмма</vt:lpstr>
      <vt:lpstr>Презентация PowerPoint</vt:lpstr>
      <vt:lpstr>Презентация PowerPoint</vt:lpstr>
      <vt:lpstr>Результаты мониторинга психофизиологического развития обучающихся класса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Admin</cp:lastModifiedBy>
  <cp:revision>20</cp:revision>
  <cp:lastPrinted>1601-01-01T00:00:00Z</cp:lastPrinted>
  <dcterms:created xsi:type="dcterms:W3CDTF">2016-11-25T17:22:02Z</dcterms:created>
  <dcterms:modified xsi:type="dcterms:W3CDTF">2021-06-07T12:51:47Z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