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32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1F4-5C9E-4C93-9D03-8D01CBEB10EE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7B77-B2C2-4E8A-934D-7612D63190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1F4-5C9E-4C93-9D03-8D01CBEB10EE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7B77-B2C2-4E8A-934D-7612D63190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1F4-5C9E-4C93-9D03-8D01CBEB10EE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7B77-B2C2-4E8A-934D-7612D63190E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1F4-5C9E-4C93-9D03-8D01CBEB10EE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7B77-B2C2-4E8A-934D-7612D63190E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1F4-5C9E-4C93-9D03-8D01CBEB10EE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7B77-B2C2-4E8A-934D-7612D63190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1F4-5C9E-4C93-9D03-8D01CBEB10EE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7B77-B2C2-4E8A-934D-7612D63190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1F4-5C9E-4C93-9D03-8D01CBEB10EE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7B77-B2C2-4E8A-934D-7612D63190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1F4-5C9E-4C93-9D03-8D01CBEB10EE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7B77-B2C2-4E8A-934D-7612D63190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1F4-5C9E-4C93-9D03-8D01CBEB10EE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7B77-B2C2-4E8A-934D-7612D63190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1F4-5C9E-4C93-9D03-8D01CBEB10EE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7B77-B2C2-4E8A-934D-7612D63190E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1F4-5C9E-4C93-9D03-8D01CBEB10EE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7B77-B2C2-4E8A-934D-7612D63190E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58CB1F4-5C9E-4C93-9D03-8D01CBEB10EE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9617B77-B2C2-4E8A-934D-7612D63190E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Особенности психолого-педагогического сопровождения гипердинамичных детей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Коростелева Т.В. педагог-психолог МАДОУ </a:t>
            </a:r>
            <a:r>
              <a:rPr lang="ru-RU" sz="2400" dirty="0" smtClean="0"/>
              <a:t>    г. Нижневартовска ДС </a:t>
            </a:r>
            <a:r>
              <a:rPr lang="ru-RU" sz="2400" dirty="0" smtClean="0"/>
              <a:t>№49 «Родничок»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6118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7704856" cy="453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30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424936" cy="5975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45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136904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5287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8892480" cy="6049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3993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613"/>
            <a:ext cx="8424936" cy="62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740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</TotalTime>
  <Words>19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Особенности психолого-педагогического сопровождения гипердинамичных детей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психолого-педагогического сопровождения гипердинамичных детей </dc:title>
  <dc:creator>Татьяна</dc:creator>
  <cp:lastModifiedBy>Наталья Николаевна Гревцева</cp:lastModifiedBy>
  <cp:revision>5</cp:revision>
  <dcterms:created xsi:type="dcterms:W3CDTF">2017-09-12T05:45:49Z</dcterms:created>
  <dcterms:modified xsi:type="dcterms:W3CDTF">2017-09-25T06:54:42Z</dcterms:modified>
</cp:coreProperties>
</file>