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5" r:id="rId2"/>
    <p:sldId id="264" r:id="rId3"/>
    <p:sldId id="263" r:id="rId4"/>
    <p:sldId id="268" r:id="rId5"/>
    <p:sldId id="267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 varScale="1">
        <p:scale>
          <a:sx n="99" d="100"/>
          <a:sy n="99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619C9-73ED-46EA-8F7F-254ADCBB2CC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FF767-4484-44EC-9825-56960FD3C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8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Работа педагога-психолога</a:t>
            </a:r>
            <a:r>
              <a:rPr lang="ru-RU" baseline="0" dirty="0" smtClean="0"/>
              <a:t> с администрацией образовательной </a:t>
            </a:r>
            <a:r>
              <a:rPr lang="ru-RU" baseline="0" dirty="0" err="1" smtClean="0"/>
              <a:t>органиациии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FF767-4484-44EC-9825-56960FD3CF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26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Работа педагога-психолога с администрацией дошкольной образовательной </a:t>
            </a:r>
            <a:r>
              <a:rPr lang="ru-RU" sz="3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организации </a:t>
            </a:r>
            <a:endParaRPr lang="ru-RU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3041351"/>
          </a:xfrm>
        </p:spPr>
        <p:txBody>
          <a:bodyPr>
            <a:normAutofit/>
          </a:bodyPr>
          <a:lstStyle/>
          <a:p>
            <a:pPr algn="r"/>
            <a:endParaRPr lang="ru-RU" dirty="0" smtClean="0">
              <a:solidFill>
                <a:srgbClr val="002060"/>
              </a:solidFill>
            </a:endParaRPr>
          </a:p>
          <a:p>
            <a:pPr algn="r"/>
            <a:endParaRPr lang="ru-RU" dirty="0">
              <a:solidFill>
                <a:srgbClr val="002060"/>
              </a:solidFill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Коростелева Т.В. педагог-психолог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МАДОУ №49 «Родничок»</a:t>
            </a:r>
            <a:endParaRPr lang="ru-RU" dirty="0">
              <a:solidFill>
                <a:srgbClr val="002060"/>
              </a:solidFill>
            </a:endParaRPr>
          </a:p>
          <a:p>
            <a:pPr algn="r"/>
            <a:r>
              <a:rPr lang="ru-RU" dirty="0" smtClean="0"/>
              <a:t>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6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59340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Существует два основных признака, по которым можно судить о психологическом здоровье человека: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>
                <a:solidFill>
                  <a:srgbClr val="7030A0"/>
                </a:solidFill>
              </a:rPr>
              <a:t>Первый признак </a:t>
            </a:r>
            <a:r>
              <a:rPr lang="ru-RU" sz="2800" dirty="0">
                <a:solidFill>
                  <a:srgbClr val="7030A0"/>
                </a:solidFill>
              </a:rPr>
              <a:t>– это позитивное настроение, в котором находится человек.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Второй признак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– это высокий уровень психических возможностей, благодаря чему человек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способен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выходить из различных ситуаций, связанных с переживанием тревоги, страха, неудачи и других подобных состояний. </a:t>
            </a:r>
          </a:p>
        </p:txBody>
      </p:sp>
    </p:spTree>
    <p:extLst>
      <p:ext uri="{BB962C8B-B14F-4D97-AF65-F5344CB8AC3E}">
        <p14:creationId xmlns:p14="http://schemas.microsoft.com/office/powerpoint/2010/main" val="37160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Calibri"/>
                <a:ea typeface="Calibri"/>
                <a:cs typeface="Times New Roman"/>
              </a:rPr>
              <a:t>Психологическое консультирование субъектов образовательного процесса 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808912" cy="3672408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2800" dirty="0"/>
              <a:t>	</a:t>
            </a:r>
            <a:r>
              <a:rPr lang="ru-RU" sz="2800" dirty="0">
                <a:solidFill>
                  <a:srgbClr val="002060"/>
                </a:solidFill>
              </a:rPr>
              <a:t>Консультирование администрации, педагогов и других работников ДОО по проблемам взаимоотношений в трудовом коллективе и другим профессиональным </a:t>
            </a:r>
            <a:r>
              <a:rPr lang="ru-RU" sz="2800" dirty="0" smtClean="0">
                <a:solidFill>
                  <a:srgbClr val="002060"/>
                </a:solidFill>
              </a:rPr>
              <a:t>вопросам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2800" dirty="0" smtClean="0"/>
              <a:t> </a:t>
            </a:r>
            <a:r>
              <a:rPr lang="ru-RU" sz="28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Консультирование администрации ДОО, педагогов, родителей (законных представителей) по психологическим проблемам обучения, воспитания и развития обучающихся 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3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Психологический климат в коллективе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Психологический климат в группах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Профилактика профессионального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выгорания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Психологические возможности коллектива к развитию и инновационной деятельности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Индивидуальные психологические возможности педагогов к профессиональному развитию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/>
          </a:p>
          <a:p>
            <a:pPr marL="457200" indent="-457200" algn="just">
              <a:buFont typeface="+mj-lt"/>
              <a:buAutoNum type="arabicPeriod"/>
            </a:pPr>
            <a:endParaRPr lang="ru-RU" dirty="0" smtClean="0"/>
          </a:p>
          <a:p>
            <a:pPr marL="457200" indent="-457200" algn="just">
              <a:buFont typeface="+mj-lt"/>
              <a:buAutoNum type="arabicPeriod"/>
            </a:pPr>
            <a:endParaRPr lang="ru-RU" dirty="0" smtClean="0"/>
          </a:p>
          <a:p>
            <a:pPr marL="457200" indent="-457200" algn="just">
              <a:buFont typeface="+mj-lt"/>
              <a:buAutoNum type="arabicPeriod"/>
            </a:pPr>
            <a:endParaRPr lang="ru-RU" dirty="0" smtClean="0"/>
          </a:p>
          <a:p>
            <a:pPr marL="457200" indent="-457200" algn="just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ru-RU" sz="2600" dirty="0">
                <a:solidFill>
                  <a:srgbClr val="002060"/>
                </a:solidFill>
                <a:ea typeface="+mn-ea"/>
                <a:cs typeface="+mn-cs"/>
              </a:rPr>
              <a:t>Консультирование </a:t>
            </a:r>
            <a:r>
              <a:rPr lang="ru-RU" sz="2600" dirty="0" smtClean="0">
                <a:solidFill>
                  <a:srgbClr val="002060"/>
                </a:solidFill>
                <a:ea typeface="+mn-ea"/>
                <a:cs typeface="+mn-cs"/>
              </a:rPr>
              <a:t>администрации </a:t>
            </a:r>
            <a:r>
              <a:rPr lang="ru-RU" sz="2600" dirty="0">
                <a:solidFill>
                  <a:srgbClr val="002060"/>
                </a:solidFill>
                <a:ea typeface="+mn-ea"/>
                <a:cs typeface="+mn-cs"/>
              </a:rPr>
              <a:t>по проблемам взаимоотношений в трудовом коллективе и другим профессиональным вопросам</a:t>
            </a:r>
          </a:p>
        </p:txBody>
      </p:sp>
    </p:spTree>
    <p:extLst>
      <p:ext uri="{BB962C8B-B14F-4D97-AF65-F5344CB8AC3E}">
        <p14:creationId xmlns:p14="http://schemas.microsoft.com/office/powerpoint/2010/main" val="37935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idx="1"/>
          </p:nvPr>
        </p:nvSpPr>
        <p:spPr>
          <a:xfrm>
            <a:off x="872067" y="332656"/>
            <a:ext cx="7876397" cy="579350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r>
              <a:rPr lang="ru-RU" sz="2400" dirty="0">
                <a:solidFill>
                  <a:srgbClr val="002060"/>
                </a:solidFill>
              </a:rPr>
              <a:t>Консультирование администрации </a:t>
            </a:r>
            <a:r>
              <a:rPr lang="ru-RU" sz="2400" dirty="0" smtClean="0">
                <a:solidFill>
                  <a:srgbClr val="002060"/>
                </a:solidFill>
              </a:rPr>
              <a:t>по </a:t>
            </a:r>
            <a:r>
              <a:rPr lang="ru-RU" sz="2400" dirty="0">
                <a:solidFill>
                  <a:srgbClr val="002060"/>
                </a:solidFill>
              </a:rPr>
              <a:t>психологическим проблемам обучения, воспитания и развития </a:t>
            </a:r>
            <a:r>
              <a:rPr lang="ru-RU" sz="2400" dirty="0" smtClean="0">
                <a:solidFill>
                  <a:srgbClr val="002060"/>
                </a:solidFill>
              </a:rPr>
              <a:t>обучающихся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Проблемы адаптации детей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Психологические возможности в освоении образовательных программ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Психологическая экспертиза образовательной среды и образовательных программ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ru-RU" sz="2600" dirty="0" smtClean="0">
                <a:ea typeface="+mn-ea"/>
                <a:cs typeface="+mn-cs"/>
              </a:rPr>
              <a:t/>
            </a:r>
            <a:br>
              <a:rPr lang="ru-RU" sz="2600" dirty="0" smtClean="0"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2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Принципы работы с администрацией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Профессионально-личностной совместимости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«Администратор </a:t>
            </a:r>
            <a:r>
              <a:rPr lang="ru-RU" dirty="0" smtClean="0"/>
              <a:t> всегда </a:t>
            </a:r>
            <a:r>
              <a:rPr lang="ru-RU" dirty="0" smtClean="0"/>
              <a:t>прав»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«Администратор – прежде всего человек, женщина, мать»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Профессионально «достучаться»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«Работа – средство, а не образ жизни»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779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195</TotalTime>
  <Words>147</Words>
  <Application>Microsoft Office PowerPoint</Application>
  <PresentationFormat>Экран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Работа педагога-психолога с администрацией дошкольной образовательной организации </vt:lpstr>
      <vt:lpstr>Презентация PowerPoint</vt:lpstr>
      <vt:lpstr>Психологическое консультирование субъектов образовательного процесса </vt:lpstr>
      <vt:lpstr>Консультирование администрации по проблемам взаимоотношений в трудовом коллективе и другим профессиональным вопросам</vt:lpstr>
      <vt:lpstr> </vt:lpstr>
      <vt:lpstr>Принципы работы с администрацией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Периодизация психического развития. </dc:title>
  <dc:creator>Татьяна</dc:creator>
  <cp:lastModifiedBy>Наталья Николаевна Гревцева</cp:lastModifiedBy>
  <cp:revision>20</cp:revision>
  <dcterms:created xsi:type="dcterms:W3CDTF">2016-02-25T15:04:09Z</dcterms:created>
  <dcterms:modified xsi:type="dcterms:W3CDTF">2016-09-14T11:57:21Z</dcterms:modified>
</cp:coreProperties>
</file>