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320" r:id="rId3"/>
    <p:sldId id="323" r:id="rId4"/>
    <p:sldId id="322" r:id="rId5"/>
    <p:sldId id="326" r:id="rId6"/>
    <p:sldId id="327" r:id="rId7"/>
    <p:sldId id="325" r:id="rId8"/>
    <p:sldId id="328" r:id="rId9"/>
    <p:sldId id="329" r:id="rId10"/>
    <p:sldId id="324" r:id="rId11"/>
    <p:sldId id="25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60033"/>
    <a:srgbClr val="FC7668"/>
    <a:srgbClr val="59F18C"/>
    <a:srgbClr val="CCECFF"/>
    <a:srgbClr val="B2C0EC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0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9.xml"/><Relationship Id="rId5" Type="http://schemas.openxmlformats.org/officeDocument/2006/relationships/slide" Target="../slides/slide8.xml"/><Relationship Id="rId4" Type="http://schemas.openxmlformats.org/officeDocument/2006/relationships/slide" Target="../slides/slide2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DA2EA-F648-42E2-945F-B6E620A8CEB7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1E83F3D-4391-45E1-8EAE-3EC29D538C7C}">
      <dgm:prSet phldrT="[Текст]"/>
      <dgm:spPr/>
      <dgm:t>
        <a:bodyPr/>
        <a:lstStyle/>
        <a:p>
          <a:r>
            <a:rPr lang="ru-RU" dirty="0" smtClean="0"/>
            <a:t>1. </a:t>
          </a:r>
          <a:r>
            <a:rPr lang="ru-RU" dirty="0" smtClean="0">
              <a:hlinkClick xmlns:r="http://schemas.openxmlformats.org/officeDocument/2006/relationships" r:id="rId1" action="ppaction://hlinksldjump"/>
            </a:rPr>
            <a:t>Некорректно  сформулирована  тема исследовательской работы</a:t>
          </a:r>
          <a:endParaRPr lang="ru-RU" dirty="0"/>
        </a:p>
      </dgm:t>
    </dgm:pt>
    <dgm:pt modelId="{EC90EF00-A1A0-4420-96F1-0052E42FFADD}" type="parTrans" cxnId="{8EA57255-3ABA-47B3-92B3-40F7F002C449}">
      <dgm:prSet/>
      <dgm:spPr/>
      <dgm:t>
        <a:bodyPr/>
        <a:lstStyle/>
        <a:p>
          <a:endParaRPr lang="ru-RU"/>
        </a:p>
      </dgm:t>
    </dgm:pt>
    <dgm:pt modelId="{52878AD3-7F36-4952-A9FD-6223DF769930}" type="sibTrans" cxnId="{8EA57255-3ABA-47B3-92B3-40F7F002C449}">
      <dgm:prSet/>
      <dgm:spPr/>
      <dgm:t>
        <a:bodyPr/>
        <a:lstStyle/>
        <a:p>
          <a:endParaRPr lang="ru-RU"/>
        </a:p>
      </dgm:t>
    </dgm:pt>
    <dgm:pt modelId="{93B74428-3C6A-4E66-AD4D-EA738B44481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2. Расхождение темы исследовательской работы с  поставленной целью</a:t>
          </a:r>
          <a:endParaRPr lang="ru-RU" dirty="0"/>
        </a:p>
      </dgm:t>
    </dgm:pt>
    <dgm:pt modelId="{4853C9BE-E2D3-405D-9279-8B12FC092276}" type="parTrans" cxnId="{BEE5BBA3-39B1-4077-A74E-68A9491ECBFE}">
      <dgm:prSet/>
      <dgm:spPr/>
      <dgm:t>
        <a:bodyPr/>
        <a:lstStyle/>
        <a:p>
          <a:endParaRPr lang="ru-RU"/>
        </a:p>
      </dgm:t>
    </dgm:pt>
    <dgm:pt modelId="{EE4A982E-4E12-4343-892A-8A85F2C22BF7}" type="sibTrans" cxnId="{BEE5BBA3-39B1-4077-A74E-68A9491ECBFE}">
      <dgm:prSet/>
      <dgm:spPr/>
      <dgm:t>
        <a:bodyPr/>
        <a:lstStyle/>
        <a:p>
          <a:endParaRPr lang="ru-RU"/>
        </a:p>
      </dgm:t>
    </dgm:pt>
    <dgm:pt modelId="{07839C97-AE90-4750-988E-C9923C57618A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3. Гипотеза  не содержит в себе  предположения</a:t>
          </a:r>
          <a:r>
            <a:rPr lang="ru-RU" dirty="0" smtClean="0">
              <a:hlinkClick xmlns:r="http://schemas.openxmlformats.org/officeDocument/2006/relationships" r:id="rId4" action="ppaction://hlinksldjump"/>
            </a:rPr>
            <a:t>.</a:t>
          </a:r>
          <a:endParaRPr lang="ru-RU" dirty="0"/>
        </a:p>
      </dgm:t>
    </dgm:pt>
    <dgm:pt modelId="{A095098D-2D94-4C53-9DA5-125185F9AAF3}" type="parTrans" cxnId="{8AC70C49-FE67-4B1D-9B99-B793B8E156EF}">
      <dgm:prSet/>
      <dgm:spPr/>
      <dgm:t>
        <a:bodyPr/>
        <a:lstStyle/>
        <a:p>
          <a:endParaRPr lang="ru-RU"/>
        </a:p>
      </dgm:t>
    </dgm:pt>
    <dgm:pt modelId="{9B2318E0-66B0-4DF2-ADFD-B539A7FAC08A}" type="sibTrans" cxnId="{8AC70C49-FE67-4B1D-9B99-B793B8E156EF}">
      <dgm:prSet/>
      <dgm:spPr/>
      <dgm:t>
        <a:bodyPr/>
        <a:lstStyle/>
        <a:p>
          <a:endParaRPr lang="ru-RU"/>
        </a:p>
      </dgm:t>
    </dgm:pt>
    <dgm:pt modelId="{A4A65731-4E03-4556-8589-57F947BBF3E5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4. Не  конкретизированы  методы исследования.</a:t>
          </a:r>
          <a:endParaRPr lang="ru-RU" dirty="0"/>
        </a:p>
      </dgm:t>
    </dgm:pt>
    <dgm:pt modelId="{A6A091CB-2C44-446B-90BE-74D4927707CB}" type="parTrans" cxnId="{14F8CE29-82F9-4B2A-A323-9694127EF212}">
      <dgm:prSet/>
      <dgm:spPr/>
      <dgm:t>
        <a:bodyPr/>
        <a:lstStyle/>
        <a:p>
          <a:endParaRPr lang="ru-RU"/>
        </a:p>
      </dgm:t>
    </dgm:pt>
    <dgm:pt modelId="{D2F1B594-BEAB-44CF-B07F-5D87BF7652F7}" type="sibTrans" cxnId="{14F8CE29-82F9-4B2A-A323-9694127EF212}">
      <dgm:prSet/>
      <dgm:spPr/>
      <dgm:t>
        <a:bodyPr/>
        <a:lstStyle/>
        <a:p>
          <a:endParaRPr lang="ru-RU"/>
        </a:p>
      </dgm:t>
    </dgm:pt>
    <dgm:pt modelId="{4DB722F0-A275-41E8-BE16-AD84803C033B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6" action="ppaction://hlinksldjump"/>
            </a:rPr>
            <a:t>5.Нарушена структура оформления исследовательской работы. </a:t>
          </a:r>
          <a:endParaRPr lang="ru-RU" dirty="0"/>
        </a:p>
      </dgm:t>
    </dgm:pt>
    <dgm:pt modelId="{E48AD4C3-B4F1-4738-8E42-76412B4E850C}" type="parTrans" cxnId="{B046F384-01EE-4AAB-B86D-3BEC6D56F05D}">
      <dgm:prSet/>
      <dgm:spPr/>
      <dgm:t>
        <a:bodyPr/>
        <a:lstStyle/>
        <a:p>
          <a:endParaRPr lang="ru-RU"/>
        </a:p>
      </dgm:t>
    </dgm:pt>
    <dgm:pt modelId="{C3250298-5AD8-4025-877E-AD3E611B9C5C}" type="sibTrans" cxnId="{B046F384-01EE-4AAB-B86D-3BEC6D56F05D}">
      <dgm:prSet/>
      <dgm:spPr/>
      <dgm:t>
        <a:bodyPr/>
        <a:lstStyle/>
        <a:p>
          <a:endParaRPr lang="ru-RU"/>
        </a:p>
      </dgm:t>
    </dgm:pt>
    <dgm:pt modelId="{07FFBDDF-2F35-4BF5-A341-2E327917D8CF}" type="pres">
      <dgm:prSet presAssocID="{306DA2EA-F648-42E2-945F-B6E620A8CEB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A93219-268E-4FBF-8449-D9ECA75F1A75}" type="pres">
      <dgm:prSet presAssocID="{306DA2EA-F648-42E2-945F-B6E620A8CEB7}" presName="dummyMaxCanvas" presStyleCnt="0">
        <dgm:presLayoutVars/>
      </dgm:prSet>
      <dgm:spPr/>
    </dgm:pt>
    <dgm:pt modelId="{5B766F56-57EC-4C23-A539-5AB7BD0DE76A}" type="pres">
      <dgm:prSet presAssocID="{306DA2EA-F648-42E2-945F-B6E620A8CEB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6796A-4AED-4C0A-9BF8-E21F6932E4F1}" type="pres">
      <dgm:prSet presAssocID="{306DA2EA-F648-42E2-945F-B6E620A8CEB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9D109-4A69-4315-BD3F-E9188C0B3717}" type="pres">
      <dgm:prSet presAssocID="{306DA2EA-F648-42E2-945F-B6E620A8CEB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1B0F7-D9BB-4F8F-A578-9910F1CF70EA}" type="pres">
      <dgm:prSet presAssocID="{306DA2EA-F648-42E2-945F-B6E620A8CEB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636FF-4F32-4B93-8B9F-40BB5A2EFAD0}" type="pres">
      <dgm:prSet presAssocID="{306DA2EA-F648-42E2-945F-B6E620A8CEB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382B3-7E2C-4C48-9857-FE7FA025A3F2}" type="pres">
      <dgm:prSet presAssocID="{306DA2EA-F648-42E2-945F-B6E620A8CEB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6ED56-70BC-43CC-890D-1393FE80C999}" type="pres">
      <dgm:prSet presAssocID="{306DA2EA-F648-42E2-945F-B6E620A8CEB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C5807-797A-4EB5-A3EA-565B169818A3}" type="pres">
      <dgm:prSet presAssocID="{306DA2EA-F648-42E2-945F-B6E620A8CEB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A34E6-F927-4383-B332-4B643D2E05A0}" type="pres">
      <dgm:prSet presAssocID="{306DA2EA-F648-42E2-945F-B6E620A8CEB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1B4D9-DFE2-4682-BC80-1D9796D1BEEE}" type="pres">
      <dgm:prSet presAssocID="{306DA2EA-F648-42E2-945F-B6E620A8CEB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B15B0-BF16-46F9-B6E4-38D6E6249DC5}" type="pres">
      <dgm:prSet presAssocID="{306DA2EA-F648-42E2-945F-B6E620A8CEB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1F509-D9B6-48B6-9098-4A3FA6D96334}" type="pres">
      <dgm:prSet presAssocID="{306DA2EA-F648-42E2-945F-B6E620A8CEB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3E579-2DB1-41CA-A8C6-E169EEB98EF4}" type="pres">
      <dgm:prSet presAssocID="{306DA2EA-F648-42E2-945F-B6E620A8CEB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F50CE-33E8-462E-BBAC-6ECD21896196}" type="pres">
      <dgm:prSet presAssocID="{306DA2EA-F648-42E2-945F-B6E620A8CEB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E5BBA3-39B1-4077-A74E-68A9491ECBFE}" srcId="{306DA2EA-F648-42E2-945F-B6E620A8CEB7}" destId="{93B74428-3C6A-4E66-AD4D-EA738B444816}" srcOrd="1" destOrd="0" parTransId="{4853C9BE-E2D3-405D-9279-8B12FC092276}" sibTransId="{EE4A982E-4E12-4343-892A-8A85F2C22BF7}"/>
    <dgm:cxn modelId="{68B6B62B-63E9-4302-8826-AC76A37E3A4C}" type="presOf" srcId="{A4A65731-4E03-4556-8589-57F947BBF3E5}" destId="{CF71B0F7-D9BB-4F8F-A578-9910F1CF70EA}" srcOrd="0" destOrd="0" presId="urn:microsoft.com/office/officeart/2005/8/layout/vProcess5"/>
    <dgm:cxn modelId="{5C8DAF11-A7A7-424A-8FBC-41AC3C55AC4A}" type="presOf" srcId="{306DA2EA-F648-42E2-945F-B6E620A8CEB7}" destId="{07FFBDDF-2F35-4BF5-A341-2E327917D8CF}" srcOrd="0" destOrd="0" presId="urn:microsoft.com/office/officeart/2005/8/layout/vProcess5"/>
    <dgm:cxn modelId="{34EB3CA6-E8D6-46DF-A763-5AC5B8098BCB}" type="presOf" srcId="{93B74428-3C6A-4E66-AD4D-EA738B444816}" destId="{3216796A-4AED-4C0A-9BF8-E21F6932E4F1}" srcOrd="0" destOrd="0" presId="urn:microsoft.com/office/officeart/2005/8/layout/vProcess5"/>
    <dgm:cxn modelId="{961CC621-395F-46B8-814A-773A0ECB4B24}" type="presOf" srcId="{71E83F3D-4391-45E1-8EAE-3EC29D538C7C}" destId="{8501B4D9-DFE2-4682-BC80-1D9796D1BEEE}" srcOrd="1" destOrd="0" presId="urn:microsoft.com/office/officeart/2005/8/layout/vProcess5"/>
    <dgm:cxn modelId="{814DC15E-581A-4FED-A6C8-419064E503C1}" type="presOf" srcId="{52878AD3-7F36-4952-A9FD-6223DF769930}" destId="{4F2382B3-7E2C-4C48-9857-FE7FA025A3F2}" srcOrd="0" destOrd="0" presId="urn:microsoft.com/office/officeart/2005/8/layout/vProcess5"/>
    <dgm:cxn modelId="{C0299080-B07D-4E02-87A4-E7F79D0CAD7A}" type="presOf" srcId="{4DB722F0-A275-41E8-BE16-AD84803C033B}" destId="{CC0F50CE-33E8-462E-BBAC-6ECD21896196}" srcOrd="1" destOrd="0" presId="urn:microsoft.com/office/officeart/2005/8/layout/vProcess5"/>
    <dgm:cxn modelId="{B046F384-01EE-4AAB-B86D-3BEC6D56F05D}" srcId="{306DA2EA-F648-42E2-945F-B6E620A8CEB7}" destId="{4DB722F0-A275-41E8-BE16-AD84803C033B}" srcOrd="4" destOrd="0" parTransId="{E48AD4C3-B4F1-4738-8E42-76412B4E850C}" sibTransId="{C3250298-5AD8-4025-877E-AD3E611B9C5C}"/>
    <dgm:cxn modelId="{53FB04CF-5865-4C88-A9D0-11AE146B6727}" type="presOf" srcId="{07839C97-AE90-4750-988E-C9923C57618A}" destId="{47F9D109-4A69-4315-BD3F-E9188C0B3717}" srcOrd="0" destOrd="0" presId="urn:microsoft.com/office/officeart/2005/8/layout/vProcess5"/>
    <dgm:cxn modelId="{F98419F7-AFED-43EA-9DE7-4812B502C95C}" type="presOf" srcId="{EE4A982E-4E12-4343-892A-8A85F2C22BF7}" destId="{AEC6ED56-70BC-43CC-890D-1393FE80C999}" srcOrd="0" destOrd="0" presId="urn:microsoft.com/office/officeart/2005/8/layout/vProcess5"/>
    <dgm:cxn modelId="{FE831F2F-91BD-4762-AF8C-742A0F4729EB}" type="presOf" srcId="{D2F1B594-BEAB-44CF-B07F-5D87BF7652F7}" destId="{73DA34E6-F927-4383-B332-4B643D2E05A0}" srcOrd="0" destOrd="0" presId="urn:microsoft.com/office/officeart/2005/8/layout/vProcess5"/>
    <dgm:cxn modelId="{DE25309F-6DAA-4C9D-A396-179DC6C270C5}" type="presOf" srcId="{93B74428-3C6A-4E66-AD4D-EA738B444816}" destId="{108B15B0-BF16-46F9-B6E4-38D6E6249DC5}" srcOrd="1" destOrd="0" presId="urn:microsoft.com/office/officeart/2005/8/layout/vProcess5"/>
    <dgm:cxn modelId="{8EA57255-3ABA-47B3-92B3-40F7F002C449}" srcId="{306DA2EA-F648-42E2-945F-B6E620A8CEB7}" destId="{71E83F3D-4391-45E1-8EAE-3EC29D538C7C}" srcOrd="0" destOrd="0" parTransId="{EC90EF00-A1A0-4420-96F1-0052E42FFADD}" sibTransId="{52878AD3-7F36-4952-A9FD-6223DF769930}"/>
    <dgm:cxn modelId="{CB9C753D-E582-4ACD-A9D3-85273FD868E6}" type="presOf" srcId="{07839C97-AE90-4750-988E-C9923C57618A}" destId="{8691F509-D9B6-48B6-9098-4A3FA6D96334}" srcOrd="1" destOrd="0" presId="urn:microsoft.com/office/officeart/2005/8/layout/vProcess5"/>
    <dgm:cxn modelId="{432FAD25-BDF1-48C8-9051-9FDBBCF98E41}" type="presOf" srcId="{71E83F3D-4391-45E1-8EAE-3EC29D538C7C}" destId="{5B766F56-57EC-4C23-A539-5AB7BD0DE76A}" srcOrd="0" destOrd="0" presId="urn:microsoft.com/office/officeart/2005/8/layout/vProcess5"/>
    <dgm:cxn modelId="{1B3CCE76-8924-4E0E-93B6-5557FFBACBD7}" type="presOf" srcId="{A4A65731-4E03-4556-8589-57F947BBF3E5}" destId="{A333E579-2DB1-41CA-A8C6-E169EEB98EF4}" srcOrd="1" destOrd="0" presId="urn:microsoft.com/office/officeart/2005/8/layout/vProcess5"/>
    <dgm:cxn modelId="{14F8CE29-82F9-4B2A-A323-9694127EF212}" srcId="{306DA2EA-F648-42E2-945F-B6E620A8CEB7}" destId="{A4A65731-4E03-4556-8589-57F947BBF3E5}" srcOrd="3" destOrd="0" parTransId="{A6A091CB-2C44-446B-90BE-74D4927707CB}" sibTransId="{D2F1B594-BEAB-44CF-B07F-5D87BF7652F7}"/>
    <dgm:cxn modelId="{F6EE79DB-9DBF-4372-97B7-7B2F6FB07993}" type="presOf" srcId="{9B2318E0-66B0-4DF2-ADFD-B539A7FAC08A}" destId="{F11C5807-797A-4EB5-A3EA-565B169818A3}" srcOrd="0" destOrd="0" presId="urn:microsoft.com/office/officeart/2005/8/layout/vProcess5"/>
    <dgm:cxn modelId="{5D37A170-76E3-4AC1-B5C0-38C0F9F890F7}" type="presOf" srcId="{4DB722F0-A275-41E8-BE16-AD84803C033B}" destId="{CC4636FF-4F32-4B93-8B9F-40BB5A2EFAD0}" srcOrd="0" destOrd="0" presId="urn:microsoft.com/office/officeart/2005/8/layout/vProcess5"/>
    <dgm:cxn modelId="{8AC70C49-FE67-4B1D-9B99-B793B8E156EF}" srcId="{306DA2EA-F648-42E2-945F-B6E620A8CEB7}" destId="{07839C97-AE90-4750-988E-C9923C57618A}" srcOrd="2" destOrd="0" parTransId="{A095098D-2D94-4C53-9DA5-125185F9AAF3}" sibTransId="{9B2318E0-66B0-4DF2-ADFD-B539A7FAC08A}"/>
    <dgm:cxn modelId="{ECD01227-FF2C-46BB-B222-2235697C24BB}" type="presParOf" srcId="{07FFBDDF-2F35-4BF5-A341-2E327917D8CF}" destId="{75A93219-268E-4FBF-8449-D9ECA75F1A75}" srcOrd="0" destOrd="0" presId="urn:microsoft.com/office/officeart/2005/8/layout/vProcess5"/>
    <dgm:cxn modelId="{C0A43510-BB44-46A9-BBB6-77A9A8DA5A1C}" type="presParOf" srcId="{07FFBDDF-2F35-4BF5-A341-2E327917D8CF}" destId="{5B766F56-57EC-4C23-A539-5AB7BD0DE76A}" srcOrd="1" destOrd="0" presId="urn:microsoft.com/office/officeart/2005/8/layout/vProcess5"/>
    <dgm:cxn modelId="{72BEC74F-20CA-47D6-A453-CFF5F245D012}" type="presParOf" srcId="{07FFBDDF-2F35-4BF5-A341-2E327917D8CF}" destId="{3216796A-4AED-4C0A-9BF8-E21F6932E4F1}" srcOrd="2" destOrd="0" presId="urn:microsoft.com/office/officeart/2005/8/layout/vProcess5"/>
    <dgm:cxn modelId="{2D4010C0-DAB2-4A53-8898-149587A754AE}" type="presParOf" srcId="{07FFBDDF-2F35-4BF5-A341-2E327917D8CF}" destId="{47F9D109-4A69-4315-BD3F-E9188C0B3717}" srcOrd="3" destOrd="0" presId="urn:microsoft.com/office/officeart/2005/8/layout/vProcess5"/>
    <dgm:cxn modelId="{0EC85CD4-0BC5-4EAB-8ACE-8E12B33C4996}" type="presParOf" srcId="{07FFBDDF-2F35-4BF5-A341-2E327917D8CF}" destId="{CF71B0F7-D9BB-4F8F-A578-9910F1CF70EA}" srcOrd="4" destOrd="0" presId="urn:microsoft.com/office/officeart/2005/8/layout/vProcess5"/>
    <dgm:cxn modelId="{B613D953-C9CE-4D02-9865-C96671D70564}" type="presParOf" srcId="{07FFBDDF-2F35-4BF5-A341-2E327917D8CF}" destId="{CC4636FF-4F32-4B93-8B9F-40BB5A2EFAD0}" srcOrd="5" destOrd="0" presId="urn:microsoft.com/office/officeart/2005/8/layout/vProcess5"/>
    <dgm:cxn modelId="{5DAA8723-3A23-49E5-A532-D60F30A7188D}" type="presParOf" srcId="{07FFBDDF-2F35-4BF5-A341-2E327917D8CF}" destId="{4F2382B3-7E2C-4C48-9857-FE7FA025A3F2}" srcOrd="6" destOrd="0" presId="urn:microsoft.com/office/officeart/2005/8/layout/vProcess5"/>
    <dgm:cxn modelId="{BCC3F9BB-DFF0-4D12-8716-4573F08ED97D}" type="presParOf" srcId="{07FFBDDF-2F35-4BF5-A341-2E327917D8CF}" destId="{AEC6ED56-70BC-43CC-890D-1393FE80C999}" srcOrd="7" destOrd="0" presId="urn:microsoft.com/office/officeart/2005/8/layout/vProcess5"/>
    <dgm:cxn modelId="{3CA23F21-3C5D-4717-9F05-B0D6C2AA7881}" type="presParOf" srcId="{07FFBDDF-2F35-4BF5-A341-2E327917D8CF}" destId="{F11C5807-797A-4EB5-A3EA-565B169818A3}" srcOrd="8" destOrd="0" presId="urn:microsoft.com/office/officeart/2005/8/layout/vProcess5"/>
    <dgm:cxn modelId="{58AA0FB4-9099-4F31-BC32-0080EF43A085}" type="presParOf" srcId="{07FFBDDF-2F35-4BF5-A341-2E327917D8CF}" destId="{73DA34E6-F927-4383-B332-4B643D2E05A0}" srcOrd="9" destOrd="0" presId="urn:microsoft.com/office/officeart/2005/8/layout/vProcess5"/>
    <dgm:cxn modelId="{DCC236E3-0C87-4A12-BEE5-734FFBBBE88B}" type="presParOf" srcId="{07FFBDDF-2F35-4BF5-A341-2E327917D8CF}" destId="{8501B4D9-DFE2-4682-BC80-1D9796D1BEEE}" srcOrd="10" destOrd="0" presId="urn:microsoft.com/office/officeart/2005/8/layout/vProcess5"/>
    <dgm:cxn modelId="{BBF53986-4698-401D-A107-C8945F56948B}" type="presParOf" srcId="{07FFBDDF-2F35-4BF5-A341-2E327917D8CF}" destId="{108B15B0-BF16-46F9-B6E4-38D6E6249DC5}" srcOrd="11" destOrd="0" presId="urn:microsoft.com/office/officeart/2005/8/layout/vProcess5"/>
    <dgm:cxn modelId="{A3308D7C-5627-4EF7-A579-6F43A59CF6D7}" type="presParOf" srcId="{07FFBDDF-2F35-4BF5-A341-2E327917D8CF}" destId="{8691F509-D9B6-48B6-9098-4A3FA6D96334}" srcOrd="12" destOrd="0" presId="urn:microsoft.com/office/officeart/2005/8/layout/vProcess5"/>
    <dgm:cxn modelId="{4F0F4591-4449-4CB3-AAE4-3264D842AF18}" type="presParOf" srcId="{07FFBDDF-2F35-4BF5-A341-2E327917D8CF}" destId="{A333E579-2DB1-41CA-A8C6-E169EEB98EF4}" srcOrd="13" destOrd="0" presId="urn:microsoft.com/office/officeart/2005/8/layout/vProcess5"/>
    <dgm:cxn modelId="{A6F7433B-10EB-49F2-951B-F692E7F80914}" type="presParOf" srcId="{07FFBDDF-2F35-4BF5-A341-2E327917D8CF}" destId="{CC0F50CE-33E8-462E-BBAC-6ECD2189619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6DA2EA-F648-42E2-945F-B6E620A8CEB7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1E83F3D-4391-45E1-8EAE-3EC29D538C7C}">
      <dgm:prSet phldrT="[Текст]"/>
      <dgm:spPr/>
      <dgm:t>
        <a:bodyPr/>
        <a:lstStyle/>
        <a:p>
          <a:r>
            <a:rPr lang="ru-RU" dirty="0" smtClean="0"/>
            <a:t>6. Практическая  часть исследовательской работы перенасыщена диагностическим материалом. </a:t>
          </a:r>
          <a:endParaRPr lang="ru-RU" dirty="0"/>
        </a:p>
      </dgm:t>
    </dgm:pt>
    <dgm:pt modelId="{EC90EF00-A1A0-4420-96F1-0052E42FFADD}" type="parTrans" cxnId="{8EA57255-3ABA-47B3-92B3-40F7F002C449}">
      <dgm:prSet/>
      <dgm:spPr/>
      <dgm:t>
        <a:bodyPr/>
        <a:lstStyle/>
        <a:p>
          <a:endParaRPr lang="ru-RU"/>
        </a:p>
      </dgm:t>
    </dgm:pt>
    <dgm:pt modelId="{52878AD3-7F36-4952-A9FD-6223DF769930}" type="sibTrans" cxnId="{8EA57255-3ABA-47B3-92B3-40F7F002C449}">
      <dgm:prSet/>
      <dgm:spPr/>
      <dgm:t>
        <a:bodyPr/>
        <a:lstStyle/>
        <a:p>
          <a:endParaRPr lang="ru-RU"/>
        </a:p>
      </dgm:t>
    </dgm:pt>
    <dgm:pt modelId="{93B74428-3C6A-4E66-AD4D-EA738B444816}">
      <dgm:prSet phldrT="[Текст]"/>
      <dgm:spPr/>
      <dgm:t>
        <a:bodyPr/>
        <a:lstStyle/>
        <a:p>
          <a:r>
            <a:rPr lang="ru-RU" dirty="0" smtClean="0"/>
            <a:t>7. Отсутствует личный вклад обучающегося в исследовательскую работу   </a:t>
          </a:r>
          <a:endParaRPr lang="ru-RU" dirty="0"/>
        </a:p>
      </dgm:t>
    </dgm:pt>
    <dgm:pt modelId="{4853C9BE-E2D3-405D-9279-8B12FC092276}" type="parTrans" cxnId="{BEE5BBA3-39B1-4077-A74E-68A9491ECBFE}">
      <dgm:prSet/>
      <dgm:spPr/>
      <dgm:t>
        <a:bodyPr/>
        <a:lstStyle/>
        <a:p>
          <a:endParaRPr lang="ru-RU"/>
        </a:p>
      </dgm:t>
    </dgm:pt>
    <dgm:pt modelId="{EE4A982E-4E12-4343-892A-8A85F2C22BF7}" type="sibTrans" cxnId="{BEE5BBA3-39B1-4077-A74E-68A9491ECBFE}">
      <dgm:prSet/>
      <dgm:spPr/>
      <dgm:t>
        <a:bodyPr/>
        <a:lstStyle/>
        <a:p>
          <a:endParaRPr lang="ru-RU"/>
        </a:p>
      </dgm:t>
    </dgm:pt>
    <dgm:pt modelId="{07839C97-AE90-4750-988E-C9923C57618A}">
      <dgm:prSet phldrT="[Текст]"/>
      <dgm:spPr/>
      <dgm:t>
        <a:bodyPr/>
        <a:lstStyle/>
        <a:p>
          <a:r>
            <a:rPr lang="ru-RU" dirty="0" smtClean="0">
              <a:latin typeface="+mn-lt"/>
              <a:cs typeface="Times New Roman" pitchFamily="18" charset="0"/>
            </a:rPr>
            <a:t>8.Схематично представлен собственный экспериментальный материал. </a:t>
          </a:r>
        </a:p>
      </dgm:t>
    </dgm:pt>
    <dgm:pt modelId="{A095098D-2D94-4C53-9DA5-125185F9AAF3}" type="parTrans" cxnId="{8AC70C49-FE67-4B1D-9B99-B793B8E156EF}">
      <dgm:prSet/>
      <dgm:spPr/>
      <dgm:t>
        <a:bodyPr/>
        <a:lstStyle/>
        <a:p>
          <a:endParaRPr lang="ru-RU"/>
        </a:p>
      </dgm:t>
    </dgm:pt>
    <dgm:pt modelId="{9B2318E0-66B0-4DF2-ADFD-B539A7FAC08A}" type="sibTrans" cxnId="{8AC70C49-FE67-4B1D-9B99-B793B8E156EF}">
      <dgm:prSet/>
      <dgm:spPr/>
      <dgm:t>
        <a:bodyPr/>
        <a:lstStyle/>
        <a:p>
          <a:endParaRPr lang="ru-RU"/>
        </a:p>
      </dgm:t>
    </dgm:pt>
    <dgm:pt modelId="{4DB722F0-A275-41E8-BE16-AD84803C033B}">
      <dgm:prSet custT="1"/>
      <dgm:spPr/>
      <dgm:t>
        <a:bodyPr/>
        <a:lstStyle/>
        <a:p>
          <a:r>
            <a:rPr lang="ru-RU" sz="1900" b="0" dirty="0" smtClean="0">
              <a:latin typeface="+mj-lt"/>
              <a:cs typeface="Times New Roman" pitchFamily="18" charset="0"/>
            </a:rPr>
            <a:t>9. Библиографическое описание литературы, список литературы –  не одно и то же!</a:t>
          </a:r>
          <a:endParaRPr lang="ru-RU" sz="1900" b="0" dirty="0">
            <a:latin typeface="+mj-lt"/>
            <a:cs typeface="Times New Roman" pitchFamily="18" charset="0"/>
          </a:endParaRPr>
        </a:p>
      </dgm:t>
    </dgm:pt>
    <dgm:pt modelId="{E48AD4C3-B4F1-4738-8E42-76412B4E850C}" type="parTrans" cxnId="{B046F384-01EE-4AAB-B86D-3BEC6D56F05D}">
      <dgm:prSet/>
      <dgm:spPr/>
      <dgm:t>
        <a:bodyPr/>
        <a:lstStyle/>
        <a:p>
          <a:endParaRPr lang="ru-RU"/>
        </a:p>
      </dgm:t>
    </dgm:pt>
    <dgm:pt modelId="{C3250298-5AD8-4025-877E-AD3E611B9C5C}" type="sibTrans" cxnId="{B046F384-01EE-4AAB-B86D-3BEC6D56F05D}">
      <dgm:prSet/>
      <dgm:spPr/>
      <dgm:t>
        <a:bodyPr/>
        <a:lstStyle/>
        <a:p>
          <a:endParaRPr lang="ru-RU"/>
        </a:p>
      </dgm:t>
    </dgm:pt>
    <dgm:pt modelId="{A5C5C01E-25DD-4535-83C4-AEF6AFAED386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10.Алгоритм создания исследовательской работы.</a:t>
          </a:r>
          <a:endParaRPr lang="ru-RU" dirty="0">
            <a:solidFill>
              <a:schemeClr val="tx1"/>
            </a:solidFill>
          </a:endParaRPr>
        </a:p>
      </dgm:t>
    </dgm:pt>
    <dgm:pt modelId="{7FBEB296-CEE4-4B97-A95D-C4B5DCF4C4AB}" type="parTrans" cxnId="{DC0CE052-CFA9-47E6-9132-9AAA45FEF65F}">
      <dgm:prSet/>
      <dgm:spPr/>
      <dgm:t>
        <a:bodyPr/>
        <a:lstStyle/>
        <a:p>
          <a:endParaRPr lang="ru-RU"/>
        </a:p>
      </dgm:t>
    </dgm:pt>
    <dgm:pt modelId="{33AAF1C8-E1B6-46B3-9B0F-6D7B7E6BE787}" type="sibTrans" cxnId="{DC0CE052-CFA9-47E6-9132-9AAA45FEF65F}">
      <dgm:prSet/>
      <dgm:spPr/>
      <dgm:t>
        <a:bodyPr/>
        <a:lstStyle/>
        <a:p>
          <a:endParaRPr lang="ru-RU"/>
        </a:p>
      </dgm:t>
    </dgm:pt>
    <dgm:pt modelId="{07FFBDDF-2F35-4BF5-A341-2E327917D8CF}" type="pres">
      <dgm:prSet presAssocID="{306DA2EA-F648-42E2-945F-B6E620A8CEB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A93219-268E-4FBF-8449-D9ECA75F1A75}" type="pres">
      <dgm:prSet presAssocID="{306DA2EA-F648-42E2-945F-B6E620A8CEB7}" presName="dummyMaxCanvas" presStyleCnt="0">
        <dgm:presLayoutVars/>
      </dgm:prSet>
      <dgm:spPr/>
    </dgm:pt>
    <dgm:pt modelId="{5B766F56-57EC-4C23-A539-5AB7BD0DE76A}" type="pres">
      <dgm:prSet presAssocID="{306DA2EA-F648-42E2-945F-B6E620A8CEB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6796A-4AED-4C0A-9BF8-E21F6932E4F1}" type="pres">
      <dgm:prSet presAssocID="{306DA2EA-F648-42E2-945F-B6E620A8CEB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9D109-4A69-4315-BD3F-E9188C0B3717}" type="pres">
      <dgm:prSet presAssocID="{306DA2EA-F648-42E2-945F-B6E620A8CEB7}" presName="FiveNodes_3" presStyleLbl="node1" presStyleIdx="2" presStyleCnt="5" custLinFactNeighborX="195" custLinFactNeighborY="1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1B0F7-D9BB-4F8F-A578-9910F1CF70EA}" type="pres">
      <dgm:prSet presAssocID="{306DA2EA-F648-42E2-945F-B6E620A8CEB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636FF-4F32-4B93-8B9F-40BB5A2EFAD0}" type="pres">
      <dgm:prSet presAssocID="{306DA2EA-F648-42E2-945F-B6E620A8CEB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382B3-7E2C-4C48-9857-FE7FA025A3F2}" type="pres">
      <dgm:prSet presAssocID="{306DA2EA-F648-42E2-945F-B6E620A8CEB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6ED56-70BC-43CC-890D-1393FE80C999}" type="pres">
      <dgm:prSet presAssocID="{306DA2EA-F648-42E2-945F-B6E620A8CEB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C5807-797A-4EB5-A3EA-565B169818A3}" type="pres">
      <dgm:prSet presAssocID="{306DA2EA-F648-42E2-945F-B6E620A8CEB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A34E6-F927-4383-B332-4B643D2E05A0}" type="pres">
      <dgm:prSet presAssocID="{306DA2EA-F648-42E2-945F-B6E620A8CEB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1B4D9-DFE2-4682-BC80-1D9796D1BEEE}" type="pres">
      <dgm:prSet presAssocID="{306DA2EA-F648-42E2-945F-B6E620A8CEB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B15B0-BF16-46F9-B6E4-38D6E6249DC5}" type="pres">
      <dgm:prSet presAssocID="{306DA2EA-F648-42E2-945F-B6E620A8CEB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1F509-D9B6-48B6-9098-4A3FA6D96334}" type="pres">
      <dgm:prSet presAssocID="{306DA2EA-F648-42E2-945F-B6E620A8CEB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3E579-2DB1-41CA-A8C6-E169EEB98EF4}" type="pres">
      <dgm:prSet presAssocID="{306DA2EA-F648-42E2-945F-B6E620A8CEB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F50CE-33E8-462E-BBAC-6ECD21896196}" type="pres">
      <dgm:prSet presAssocID="{306DA2EA-F648-42E2-945F-B6E620A8CEB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BCEA5-9D43-47EB-A8C1-ABF874DCED3B}" type="presOf" srcId="{52878AD3-7F36-4952-A9FD-6223DF769930}" destId="{4F2382B3-7E2C-4C48-9857-FE7FA025A3F2}" srcOrd="0" destOrd="0" presId="urn:microsoft.com/office/officeart/2005/8/layout/vProcess5"/>
    <dgm:cxn modelId="{BEE5BBA3-39B1-4077-A74E-68A9491ECBFE}" srcId="{306DA2EA-F648-42E2-945F-B6E620A8CEB7}" destId="{93B74428-3C6A-4E66-AD4D-EA738B444816}" srcOrd="1" destOrd="0" parTransId="{4853C9BE-E2D3-405D-9279-8B12FC092276}" sibTransId="{EE4A982E-4E12-4343-892A-8A85F2C22BF7}"/>
    <dgm:cxn modelId="{B1F89E67-DEE7-4A7D-8F51-8481CCAE167D}" type="presOf" srcId="{EE4A982E-4E12-4343-892A-8A85F2C22BF7}" destId="{AEC6ED56-70BC-43CC-890D-1393FE80C999}" srcOrd="0" destOrd="0" presId="urn:microsoft.com/office/officeart/2005/8/layout/vProcess5"/>
    <dgm:cxn modelId="{4644F2B2-A725-40CA-9F67-676B1D8A7762}" type="presOf" srcId="{C3250298-5AD8-4025-877E-AD3E611B9C5C}" destId="{73DA34E6-F927-4383-B332-4B643D2E05A0}" srcOrd="0" destOrd="0" presId="urn:microsoft.com/office/officeart/2005/8/layout/vProcess5"/>
    <dgm:cxn modelId="{2D20123F-393A-4D8B-B46F-96A9FB32FCB2}" type="presOf" srcId="{4DB722F0-A275-41E8-BE16-AD84803C033B}" destId="{CF71B0F7-D9BB-4F8F-A578-9910F1CF70EA}" srcOrd="0" destOrd="0" presId="urn:microsoft.com/office/officeart/2005/8/layout/vProcess5"/>
    <dgm:cxn modelId="{C22AEBEA-F2E9-4188-AFC2-F80A0F896C2A}" type="presOf" srcId="{07839C97-AE90-4750-988E-C9923C57618A}" destId="{47F9D109-4A69-4315-BD3F-E9188C0B3717}" srcOrd="0" destOrd="0" presId="urn:microsoft.com/office/officeart/2005/8/layout/vProcess5"/>
    <dgm:cxn modelId="{B046F384-01EE-4AAB-B86D-3BEC6D56F05D}" srcId="{306DA2EA-F648-42E2-945F-B6E620A8CEB7}" destId="{4DB722F0-A275-41E8-BE16-AD84803C033B}" srcOrd="3" destOrd="0" parTransId="{E48AD4C3-B4F1-4738-8E42-76412B4E850C}" sibTransId="{C3250298-5AD8-4025-877E-AD3E611B9C5C}"/>
    <dgm:cxn modelId="{4422369B-461D-41F1-A85A-2D5A209ABF07}" type="presOf" srcId="{4DB722F0-A275-41E8-BE16-AD84803C033B}" destId="{A333E579-2DB1-41CA-A8C6-E169EEB98EF4}" srcOrd="1" destOrd="0" presId="urn:microsoft.com/office/officeart/2005/8/layout/vProcess5"/>
    <dgm:cxn modelId="{8EA57255-3ABA-47B3-92B3-40F7F002C449}" srcId="{306DA2EA-F648-42E2-945F-B6E620A8CEB7}" destId="{71E83F3D-4391-45E1-8EAE-3EC29D538C7C}" srcOrd="0" destOrd="0" parTransId="{EC90EF00-A1A0-4420-96F1-0052E42FFADD}" sibTransId="{52878AD3-7F36-4952-A9FD-6223DF769930}"/>
    <dgm:cxn modelId="{7A24FA46-26C9-46DA-8263-CE9AE9BCA0B8}" type="presOf" srcId="{A5C5C01E-25DD-4535-83C4-AEF6AFAED386}" destId="{CC0F50CE-33E8-462E-BBAC-6ECD21896196}" srcOrd="1" destOrd="0" presId="urn:microsoft.com/office/officeart/2005/8/layout/vProcess5"/>
    <dgm:cxn modelId="{DC0CE052-CFA9-47E6-9132-9AAA45FEF65F}" srcId="{306DA2EA-F648-42E2-945F-B6E620A8CEB7}" destId="{A5C5C01E-25DD-4535-83C4-AEF6AFAED386}" srcOrd="4" destOrd="0" parTransId="{7FBEB296-CEE4-4B97-A95D-C4B5DCF4C4AB}" sibTransId="{33AAF1C8-E1B6-46B3-9B0F-6D7B7E6BE787}"/>
    <dgm:cxn modelId="{722369EF-CB72-4018-959D-F9D2B33855CD}" type="presOf" srcId="{A5C5C01E-25DD-4535-83C4-AEF6AFAED386}" destId="{CC4636FF-4F32-4B93-8B9F-40BB5A2EFAD0}" srcOrd="0" destOrd="0" presId="urn:microsoft.com/office/officeart/2005/8/layout/vProcess5"/>
    <dgm:cxn modelId="{2D380E99-9111-41A0-A902-08D0ECF3D2E1}" type="presOf" srcId="{93B74428-3C6A-4E66-AD4D-EA738B444816}" destId="{3216796A-4AED-4C0A-9BF8-E21F6932E4F1}" srcOrd="0" destOrd="0" presId="urn:microsoft.com/office/officeart/2005/8/layout/vProcess5"/>
    <dgm:cxn modelId="{CA856F5C-C628-4C0E-B988-460154DE134C}" type="presOf" srcId="{07839C97-AE90-4750-988E-C9923C57618A}" destId="{8691F509-D9B6-48B6-9098-4A3FA6D96334}" srcOrd="1" destOrd="0" presId="urn:microsoft.com/office/officeart/2005/8/layout/vProcess5"/>
    <dgm:cxn modelId="{1FFC7063-5F60-4D4E-BC27-C9714D9CD342}" type="presOf" srcId="{9B2318E0-66B0-4DF2-ADFD-B539A7FAC08A}" destId="{F11C5807-797A-4EB5-A3EA-565B169818A3}" srcOrd="0" destOrd="0" presId="urn:microsoft.com/office/officeart/2005/8/layout/vProcess5"/>
    <dgm:cxn modelId="{6575DB25-8256-45EB-8E16-12F80A50EBE0}" type="presOf" srcId="{93B74428-3C6A-4E66-AD4D-EA738B444816}" destId="{108B15B0-BF16-46F9-B6E4-38D6E6249DC5}" srcOrd="1" destOrd="0" presId="urn:microsoft.com/office/officeart/2005/8/layout/vProcess5"/>
    <dgm:cxn modelId="{69456F35-1717-4B8F-A4C3-2B349608C0ED}" type="presOf" srcId="{306DA2EA-F648-42E2-945F-B6E620A8CEB7}" destId="{07FFBDDF-2F35-4BF5-A341-2E327917D8CF}" srcOrd="0" destOrd="0" presId="urn:microsoft.com/office/officeart/2005/8/layout/vProcess5"/>
    <dgm:cxn modelId="{D4F84B4E-5E5E-4867-89C4-BB1DDADAF41F}" type="presOf" srcId="{71E83F3D-4391-45E1-8EAE-3EC29D538C7C}" destId="{5B766F56-57EC-4C23-A539-5AB7BD0DE76A}" srcOrd="0" destOrd="0" presId="urn:microsoft.com/office/officeart/2005/8/layout/vProcess5"/>
    <dgm:cxn modelId="{5C2C4157-DB00-4FE0-A827-7414AF468115}" type="presOf" srcId="{71E83F3D-4391-45E1-8EAE-3EC29D538C7C}" destId="{8501B4D9-DFE2-4682-BC80-1D9796D1BEEE}" srcOrd="1" destOrd="0" presId="urn:microsoft.com/office/officeart/2005/8/layout/vProcess5"/>
    <dgm:cxn modelId="{8AC70C49-FE67-4B1D-9B99-B793B8E156EF}" srcId="{306DA2EA-F648-42E2-945F-B6E620A8CEB7}" destId="{07839C97-AE90-4750-988E-C9923C57618A}" srcOrd="2" destOrd="0" parTransId="{A095098D-2D94-4C53-9DA5-125185F9AAF3}" sibTransId="{9B2318E0-66B0-4DF2-ADFD-B539A7FAC08A}"/>
    <dgm:cxn modelId="{8AC21381-F3D2-4757-8BDD-00F3E0558AF7}" type="presParOf" srcId="{07FFBDDF-2F35-4BF5-A341-2E327917D8CF}" destId="{75A93219-268E-4FBF-8449-D9ECA75F1A75}" srcOrd="0" destOrd="0" presId="urn:microsoft.com/office/officeart/2005/8/layout/vProcess5"/>
    <dgm:cxn modelId="{FB83ED17-2097-453F-93C4-4E2523C49B00}" type="presParOf" srcId="{07FFBDDF-2F35-4BF5-A341-2E327917D8CF}" destId="{5B766F56-57EC-4C23-A539-5AB7BD0DE76A}" srcOrd="1" destOrd="0" presId="urn:microsoft.com/office/officeart/2005/8/layout/vProcess5"/>
    <dgm:cxn modelId="{6D3469AF-7747-484D-9D9D-28FE8857B3DF}" type="presParOf" srcId="{07FFBDDF-2F35-4BF5-A341-2E327917D8CF}" destId="{3216796A-4AED-4C0A-9BF8-E21F6932E4F1}" srcOrd="2" destOrd="0" presId="urn:microsoft.com/office/officeart/2005/8/layout/vProcess5"/>
    <dgm:cxn modelId="{9D8E5270-DB12-4E39-AE23-8A4F9494BB1C}" type="presParOf" srcId="{07FFBDDF-2F35-4BF5-A341-2E327917D8CF}" destId="{47F9D109-4A69-4315-BD3F-E9188C0B3717}" srcOrd="3" destOrd="0" presId="urn:microsoft.com/office/officeart/2005/8/layout/vProcess5"/>
    <dgm:cxn modelId="{277EEEA4-A68A-4E5F-B9D8-7AD10D000C5E}" type="presParOf" srcId="{07FFBDDF-2F35-4BF5-A341-2E327917D8CF}" destId="{CF71B0F7-D9BB-4F8F-A578-9910F1CF70EA}" srcOrd="4" destOrd="0" presId="urn:microsoft.com/office/officeart/2005/8/layout/vProcess5"/>
    <dgm:cxn modelId="{4F855643-0695-43D4-8122-2D58EE70C662}" type="presParOf" srcId="{07FFBDDF-2F35-4BF5-A341-2E327917D8CF}" destId="{CC4636FF-4F32-4B93-8B9F-40BB5A2EFAD0}" srcOrd="5" destOrd="0" presId="urn:microsoft.com/office/officeart/2005/8/layout/vProcess5"/>
    <dgm:cxn modelId="{634FE3E6-1CAD-4B3A-AD7A-CAA691DBCDE2}" type="presParOf" srcId="{07FFBDDF-2F35-4BF5-A341-2E327917D8CF}" destId="{4F2382B3-7E2C-4C48-9857-FE7FA025A3F2}" srcOrd="6" destOrd="0" presId="urn:microsoft.com/office/officeart/2005/8/layout/vProcess5"/>
    <dgm:cxn modelId="{26E2E595-C79A-4BFB-9B1D-295703FB7177}" type="presParOf" srcId="{07FFBDDF-2F35-4BF5-A341-2E327917D8CF}" destId="{AEC6ED56-70BC-43CC-890D-1393FE80C999}" srcOrd="7" destOrd="0" presId="urn:microsoft.com/office/officeart/2005/8/layout/vProcess5"/>
    <dgm:cxn modelId="{D8954CE9-8D41-4651-B024-B218D70F9693}" type="presParOf" srcId="{07FFBDDF-2F35-4BF5-A341-2E327917D8CF}" destId="{F11C5807-797A-4EB5-A3EA-565B169818A3}" srcOrd="8" destOrd="0" presId="urn:microsoft.com/office/officeart/2005/8/layout/vProcess5"/>
    <dgm:cxn modelId="{A7976358-70DB-467D-B47E-8ACB570EA9B3}" type="presParOf" srcId="{07FFBDDF-2F35-4BF5-A341-2E327917D8CF}" destId="{73DA34E6-F927-4383-B332-4B643D2E05A0}" srcOrd="9" destOrd="0" presId="urn:microsoft.com/office/officeart/2005/8/layout/vProcess5"/>
    <dgm:cxn modelId="{8C8A5BE2-25D1-400E-A8B4-A27A2238A9AF}" type="presParOf" srcId="{07FFBDDF-2F35-4BF5-A341-2E327917D8CF}" destId="{8501B4D9-DFE2-4682-BC80-1D9796D1BEEE}" srcOrd="10" destOrd="0" presId="urn:microsoft.com/office/officeart/2005/8/layout/vProcess5"/>
    <dgm:cxn modelId="{ED139B29-3929-43E6-89B5-8AD90EB9F26A}" type="presParOf" srcId="{07FFBDDF-2F35-4BF5-A341-2E327917D8CF}" destId="{108B15B0-BF16-46F9-B6E4-38D6E6249DC5}" srcOrd="11" destOrd="0" presId="urn:microsoft.com/office/officeart/2005/8/layout/vProcess5"/>
    <dgm:cxn modelId="{C46528CF-51E6-48DB-81E6-A4329BFDD45D}" type="presParOf" srcId="{07FFBDDF-2F35-4BF5-A341-2E327917D8CF}" destId="{8691F509-D9B6-48B6-9098-4A3FA6D96334}" srcOrd="12" destOrd="0" presId="urn:microsoft.com/office/officeart/2005/8/layout/vProcess5"/>
    <dgm:cxn modelId="{979B2D9E-F992-4FE1-982C-864E30212BF3}" type="presParOf" srcId="{07FFBDDF-2F35-4BF5-A341-2E327917D8CF}" destId="{A333E579-2DB1-41CA-A8C6-E169EEB98EF4}" srcOrd="13" destOrd="0" presId="urn:microsoft.com/office/officeart/2005/8/layout/vProcess5"/>
    <dgm:cxn modelId="{2D9E9A73-383D-487E-99D8-DD95F171B951}" type="presParOf" srcId="{07FFBDDF-2F35-4BF5-A341-2E327917D8CF}" destId="{CC0F50CE-33E8-462E-BBAC-6ECD2189619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838B35-8E67-4877-8575-95FEA7E0FDE3}" type="doc">
      <dgm:prSet loTypeId="urn:microsoft.com/office/officeart/2005/8/layout/bProcess4" loCatId="process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EBA7160-D5AB-4A2D-B99D-D900129E8009}">
      <dgm:prSet phldrT="[Текст]" custT="1"/>
      <dgm:spPr/>
      <dgm:t>
        <a:bodyPr/>
        <a:lstStyle/>
        <a:p>
          <a:r>
            <a:rPr lang="ru-RU" sz="2800" dirty="0" smtClean="0"/>
            <a:t>причины</a:t>
          </a:r>
          <a:endParaRPr lang="ru-RU" sz="2800" dirty="0"/>
        </a:p>
      </dgm:t>
    </dgm:pt>
    <dgm:pt modelId="{05A4BA75-3BCB-40DC-8703-546C4EFC5782}" type="parTrans" cxnId="{5EF764E5-F5A0-4FE1-BCC9-EECF3BFD56D7}">
      <dgm:prSet/>
      <dgm:spPr/>
      <dgm:t>
        <a:bodyPr/>
        <a:lstStyle/>
        <a:p>
          <a:endParaRPr lang="ru-RU"/>
        </a:p>
      </dgm:t>
    </dgm:pt>
    <dgm:pt modelId="{0222A963-3E3D-4790-B42B-697CD720A5DC}" type="sibTrans" cxnId="{5EF764E5-F5A0-4FE1-BCC9-EECF3BFD56D7}">
      <dgm:prSet/>
      <dgm:spPr/>
      <dgm:t>
        <a:bodyPr/>
        <a:lstStyle/>
        <a:p>
          <a:endParaRPr lang="ru-RU"/>
        </a:p>
      </dgm:t>
    </dgm:pt>
    <dgm:pt modelId="{306342EB-7065-473B-9243-E0BDB8093748}">
      <dgm:prSet phldrT="[Текст]" custT="1"/>
      <dgm:spPr/>
      <dgm:t>
        <a:bodyPr/>
        <a:lstStyle/>
        <a:p>
          <a:r>
            <a:rPr lang="ru-RU" sz="2800" dirty="0" smtClean="0"/>
            <a:t>роль</a:t>
          </a:r>
          <a:endParaRPr lang="ru-RU" sz="2800" dirty="0"/>
        </a:p>
      </dgm:t>
    </dgm:pt>
    <dgm:pt modelId="{3698E94C-98D7-4F62-9D28-5F5C94893021}" type="parTrans" cxnId="{DF500F61-10E2-4E81-9DAB-CBB16511AC78}">
      <dgm:prSet/>
      <dgm:spPr/>
      <dgm:t>
        <a:bodyPr/>
        <a:lstStyle/>
        <a:p>
          <a:endParaRPr lang="ru-RU"/>
        </a:p>
      </dgm:t>
    </dgm:pt>
    <dgm:pt modelId="{54ECA0F5-164C-4BB2-A386-B779D384A41C}" type="sibTrans" cxnId="{DF500F61-10E2-4E81-9DAB-CBB16511AC78}">
      <dgm:prSet/>
      <dgm:spPr/>
      <dgm:t>
        <a:bodyPr/>
        <a:lstStyle/>
        <a:p>
          <a:endParaRPr lang="ru-RU"/>
        </a:p>
      </dgm:t>
    </dgm:pt>
    <dgm:pt modelId="{EF40B7A5-D62C-4B34-A20A-9BBB70292612}">
      <dgm:prSet phldrT="[Текст]" custT="1"/>
      <dgm:spPr/>
      <dgm:t>
        <a:bodyPr/>
        <a:lstStyle/>
        <a:p>
          <a:r>
            <a:rPr lang="ru-RU" sz="2800" dirty="0" smtClean="0"/>
            <a:t>влияние</a:t>
          </a:r>
          <a:endParaRPr lang="ru-RU" sz="2800" dirty="0"/>
        </a:p>
      </dgm:t>
    </dgm:pt>
    <dgm:pt modelId="{89A7E8AC-0DF6-45B6-8136-13B018C96142}" type="parTrans" cxnId="{469EE9D7-380F-4BF9-BA77-ADBB5195DBF1}">
      <dgm:prSet/>
      <dgm:spPr/>
      <dgm:t>
        <a:bodyPr/>
        <a:lstStyle/>
        <a:p>
          <a:endParaRPr lang="ru-RU"/>
        </a:p>
      </dgm:t>
    </dgm:pt>
    <dgm:pt modelId="{4A4FDBE0-5B3F-4E88-AF45-50AABFAA0CE2}" type="sibTrans" cxnId="{469EE9D7-380F-4BF9-BA77-ADBB5195DBF1}">
      <dgm:prSet/>
      <dgm:spPr/>
      <dgm:t>
        <a:bodyPr/>
        <a:lstStyle/>
        <a:p>
          <a:endParaRPr lang="ru-RU"/>
        </a:p>
      </dgm:t>
    </dgm:pt>
    <dgm:pt modelId="{25EF0BD6-BEEC-4B48-BCED-0B3181AB490E}">
      <dgm:prSet phldrT="[Текст]" custT="1"/>
      <dgm:spPr/>
      <dgm:t>
        <a:bodyPr/>
        <a:lstStyle/>
        <a:p>
          <a:r>
            <a:rPr lang="ru-RU" sz="2800" dirty="0" smtClean="0"/>
            <a:t>оценка</a:t>
          </a:r>
          <a:endParaRPr lang="ru-RU" sz="2800" dirty="0"/>
        </a:p>
      </dgm:t>
    </dgm:pt>
    <dgm:pt modelId="{F06233D9-1C8D-41D0-B58B-0311095A3CAE}" type="parTrans" cxnId="{7379EA2A-F5FB-4DD9-B1A1-FB1F29D7A7B7}">
      <dgm:prSet/>
      <dgm:spPr/>
      <dgm:t>
        <a:bodyPr/>
        <a:lstStyle/>
        <a:p>
          <a:endParaRPr lang="ru-RU"/>
        </a:p>
      </dgm:t>
    </dgm:pt>
    <dgm:pt modelId="{4186ECD6-CAAF-4A6C-92E6-9CFBBF60BE7B}" type="sibTrans" cxnId="{7379EA2A-F5FB-4DD9-B1A1-FB1F29D7A7B7}">
      <dgm:prSet/>
      <dgm:spPr/>
      <dgm:t>
        <a:bodyPr/>
        <a:lstStyle/>
        <a:p>
          <a:endParaRPr lang="ru-RU"/>
        </a:p>
      </dgm:t>
    </dgm:pt>
    <dgm:pt modelId="{63804F26-DECA-4AA2-ADFB-63E0F173FB2F}">
      <dgm:prSet phldrT="[Текст]" custT="1"/>
      <dgm:spPr/>
      <dgm:t>
        <a:bodyPr/>
        <a:lstStyle/>
        <a:p>
          <a:r>
            <a:rPr lang="ru-RU" sz="2800" dirty="0" smtClean="0"/>
            <a:t>особенности</a:t>
          </a:r>
          <a:endParaRPr lang="ru-RU" sz="2800" dirty="0"/>
        </a:p>
      </dgm:t>
    </dgm:pt>
    <dgm:pt modelId="{B1AACF5D-B2F4-4BA9-8CC8-F5CDEBA96049}" type="parTrans" cxnId="{06947427-6114-45C5-A531-F159E8ABDC96}">
      <dgm:prSet/>
      <dgm:spPr/>
      <dgm:t>
        <a:bodyPr/>
        <a:lstStyle/>
        <a:p>
          <a:endParaRPr lang="ru-RU"/>
        </a:p>
      </dgm:t>
    </dgm:pt>
    <dgm:pt modelId="{674E9331-4714-4CF9-8714-FB0F36BC79AA}" type="sibTrans" cxnId="{06947427-6114-45C5-A531-F159E8ABDC96}">
      <dgm:prSet/>
      <dgm:spPr/>
      <dgm:t>
        <a:bodyPr/>
        <a:lstStyle/>
        <a:p>
          <a:endParaRPr lang="ru-RU"/>
        </a:p>
      </dgm:t>
    </dgm:pt>
    <dgm:pt modelId="{CF1A045A-0A39-4324-8100-06AB170E5164}">
      <dgm:prSet phldrT="[Текст]" custT="1"/>
      <dgm:spPr/>
      <dgm:t>
        <a:bodyPr/>
        <a:lstStyle/>
        <a:p>
          <a:r>
            <a:rPr lang="ru-RU" sz="2800" dirty="0" smtClean="0"/>
            <a:t>характеристика</a:t>
          </a:r>
          <a:endParaRPr lang="ru-RU" sz="2800" dirty="0"/>
        </a:p>
      </dgm:t>
    </dgm:pt>
    <dgm:pt modelId="{904E1ECD-E834-4CB1-A8E4-277288FB8059}" type="parTrans" cxnId="{E6DF4118-AFF0-4174-AF37-3351B2FF3873}">
      <dgm:prSet/>
      <dgm:spPr/>
      <dgm:t>
        <a:bodyPr/>
        <a:lstStyle/>
        <a:p>
          <a:endParaRPr lang="ru-RU"/>
        </a:p>
      </dgm:t>
    </dgm:pt>
    <dgm:pt modelId="{DD2F2DF2-F71F-4909-804A-3B567E7EE653}" type="sibTrans" cxnId="{E6DF4118-AFF0-4174-AF37-3351B2FF3873}">
      <dgm:prSet/>
      <dgm:spPr/>
      <dgm:t>
        <a:bodyPr/>
        <a:lstStyle/>
        <a:p>
          <a:endParaRPr lang="ru-RU"/>
        </a:p>
      </dgm:t>
    </dgm:pt>
    <dgm:pt modelId="{0138D19F-C3D4-4749-A6F0-BF0FAD61E378}">
      <dgm:prSet phldrT="[Текст]" custT="1"/>
      <dgm:spPr/>
      <dgm:t>
        <a:bodyPr/>
        <a:lstStyle/>
        <a:p>
          <a:r>
            <a:rPr lang="ru-RU" sz="2800" dirty="0" smtClean="0"/>
            <a:t>анализ</a:t>
          </a:r>
          <a:endParaRPr lang="ru-RU" sz="2800" dirty="0"/>
        </a:p>
      </dgm:t>
    </dgm:pt>
    <dgm:pt modelId="{3C7ED289-6ABE-4AAD-ABEA-7F116F8B70B1}" type="parTrans" cxnId="{8070C934-54A5-44E9-870C-177621E678BD}">
      <dgm:prSet/>
      <dgm:spPr/>
      <dgm:t>
        <a:bodyPr/>
        <a:lstStyle/>
        <a:p>
          <a:endParaRPr lang="ru-RU"/>
        </a:p>
      </dgm:t>
    </dgm:pt>
    <dgm:pt modelId="{D6A3B38A-1852-4EFC-A095-3321BD1769BA}" type="sibTrans" cxnId="{8070C934-54A5-44E9-870C-177621E678BD}">
      <dgm:prSet/>
      <dgm:spPr/>
      <dgm:t>
        <a:bodyPr/>
        <a:lstStyle/>
        <a:p>
          <a:endParaRPr lang="ru-RU"/>
        </a:p>
      </dgm:t>
    </dgm:pt>
    <dgm:pt modelId="{3D23BC0C-F1DE-48E8-96B3-DDB170296E83}">
      <dgm:prSet phldrT="[Текст]" custT="1"/>
      <dgm:spPr/>
      <dgm:t>
        <a:bodyPr/>
        <a:lstStyle/>
        <a:p>
          <a:r>
            <a:rPr lang="ru-RU" sz="2800" dirty="0" smtClean="0"/>
            <a:t>моделирование</a:t>
          </a:r>
          <a:endParaRPr lang="ru-RU" sz="2800" dirty="0"/>
        </a:p>
      </dgm:t>
    </dgm:pt>
    <dgm:pt modelId="{835B7588-21EF-4145-8494-F1E2B504BD3A}" type="parTrans" cxnId="{3DD2B798-C199-4E64-9B43-4DD59CCDCC5F}">
      <dgm:prSet/>
      <dgm:spPr/>
      <dgm:t>
        <a:bodyPr/>
        <a:lstStyle/>
        <a:p>
          <a:endParaRPr lang="ru-RU"/>
        </a:p>
      </dgm:t>
    </dgm:pt>
    <dgm:pt modelId="{3F05AC26-EA5B-448E-8A2A-BA6AE531E10C}" type="sibTrans" cxnId="{3DD2B798-C199-4E64-9B43-4DD59CCDCC5F}">
      <dgm:prSet/>
      <dgm:spPr/>
      <dgm:t>
        <a:bodyPr/>
        <a:lstStyle/>
        <a:p>
          <a:endParaRPr lang="ru-RU"/>
        </a:p>
      </dgm:t>
    </dgm:pt>
    <dgm:pt modelId="{3248332B-680D-4076-8073-A814FCFFC643}">
      <dgm:prSet phldrT="[Текст]"/>
      <dgm:spPr/>
      <dgm:t>
        <a:bodyPr/>
        <a:lstStyle/>
        <a:p>
          <a:r>
            <a:rPr lang="ru-RU" dirty="0" smtClean="0"/>
            <a:t>исследование</a:t>
          </a:r>
          <a:endParaRPr lang="ru-RU" dirty="0"/>
        </a:p>
      </dgm:t>
    </dgm:pt>
    <dgm:pt modelId="{F6B7E16C-32EB-4456-A53F-62FF830E8F32}" type="parTrans" cxnId="{0C5D205E-1EA8-4C5A-938D-791331D211B4}">
      <dgm:prSet/>
      <dgm:spPr/>
      <dgm:t>
        <a:bodyPr/>
        <a:lstStyle/>
        <a:p>
          <a:endParaRPr lang="ru-RU"/>
        </a:p>
      </dgm:t>
    </dgm:pt>
    <dgm:pt modelId="{9F74DC50-5D06-47E0-AB9D-B1532659AA39}" type="sibTrans" cxnId="{0C5D205E-1EA8-4C5A-938D-791331D211B4}">
      <dgm:prSet/>
      <dgm:spPr/>
      <dgm:t>
        <a:bodyPr/>
        <a:lstStyle/>
        <a:p>
          <a:endParaRPr lang="ru-RU"/>
        </a:p>
      </dgm:t>
    </dgm:pt>
    <dgm:pt modelId="{034030ED-FB50-448A-8309-9446999350EF}" type="pres">
      <dgm:prSet presAssocID="{ED838B35-8E67-4877-8575-95FEA7E0FDE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ABD4A46-6FF2-45E8-9F0D-462633B51B26}" type="pres">
      <dgm:prSet presAssocID="{CEBA7160-D5AB-4A2D-B99D-D900129E8009}" presName="compNode" presStyleCnt="0"/>
      <dgm:spPr/>
    </dgm:pt>
    <dgm:pt modelId="{9EEDFCCF-4C89-4288-A52A-55AB7B78EA3E}" type="pres">
      <dgm:prSet presAssocID="{CEBA7160-D5AB-4A2D-B99D-D900129E8009}" presName="dummyConnPt" presStyleCnt="0"/>
      <dgm:spPr/>
    </dgm:pt>
    <dgm:pt modelId="{6B325BA0-7A28-4852-A0C3-95204981188B}" type="pres">
      <dgm:prSet presAssocID="{CEBA7160-D5AB-4A2D-B99D-D900129E8009}" presName="node" presStyleLbl="node1" presStyleIdx="0" presStyleCnt="9" custScaleX="170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253EA-78B1-4E82-8F8E-1574D394FD4D}" type="pres">
      <dgm:prSet presAssocID="{0222A963-3E3D-4790-B42B-697CD720A5DC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7284FDD3-2625-444A-9C81-E084E0EF1397}" type="pres">
      <dgm:prSet presAssocID="{306342EB-7065-473B-9243-E0BDB8093748}" presName="compNode" presStyleCnt="0"/>
      <dgm:spPr/>
    </dgm:pt>
    <dgm:pt modelId="{433C1898-EEC6-487E-B59E-D55C66A35046}" type="pres">
      <dgm:prSet presAssocID="{306342EB-7065-473B-9243-E0BDB8093748}" presName="dummyConnPt" presStyleCnt="0"/>
      <dgm:spPr/>
    </dgm:pt>
    <dgm:pt modelId="{FA6DC777-7E1F-4018-927B-06E39A6582D0}" type="pres">
      <dgm:prSet presAssocID="{306342EB-7065-473B-9243-E0BDB809374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465D1-DE55-4657-A6CE-8C376BD3B385}" type="pres">
      <dgm:prSet presAssocID="{54ECA0F5-164C-4BB2-A386-B779D384A41C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569F9991-2C0C-425A-9406-86BFD692C57E}" type="pres">
      <dgm:prSet presAssocID="{EF40B7A5-D62C-4B34-A20A-9BBB70292612}" presName="compNode" presStyleCnt="0"/>
      <dgm:spPr/>
    </dgm:pt>
    <dgm:pt modelId="{5E2783A8-13DD-441E-B282-C087319C0ECB}" type="pres">
      <dgm:prSet presAssocID="{EF40B7A5-D62C-4B34-A20A-9BBB70292612}" presName="dummyConnPt" presStyleCnt="0"/>
      <dgm:spPr/>
    </dgm:pt>
    <dgm:pt modelId="{70455BBA-F4DA-4992-AEB7-18D9452D61AB}" type="pres">
      <dgm:prSet presAssocID="{EF40B7A5-D62C-4B34-A20A-9BBB70292612}" presName="node" presStyleLbl="node1" presStyleIdx="2" presStyleCnt="9" custScaleX="149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41792-1A29-4D8E-B02E-4DF0E3A1F326}" type="pres">
      <dgm:prSet presAssocID="{4A4FDBE0-5B3F-4E88-AF45-50AABFAA0CE2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3B7E4807-D009-4BD4-8E06-3AA65ABDEC8F}" type="pres">
      <dgm:prSet presAssocID="{25EF0BD6-BEEC-4B48-BCED-0B3181AB490E}" presName="compNode" presStyleCnt="0"/>
      <dgm:spPr/>
    </dgm:pt>
    <dgm:pt modelId="{DE5B8E13-24D4-449B-82A0-61A5A1B44E40}" type="pres">
      <dgm:prSet presAssocID="{25EF0BD6-BEEC-4B48-BCED-0B3181AB490E}" presName="dummyConnPt" presStyleCnt="0"/>
      <dgm:spPr/>
    </dgm:pt>
    <dgm:pt modelId="{B0942207-1C46-4893-9009-DA78BD3A5B1D}" type="pres">
      <dgm:prSet presAssocID="{25EF0BD6-BEEC-4B48-BCED-0B3181AB490E}" presName="node" presStyleLbl="node1" presStyleIdx="3" presStyleCnt="9" custScaleX="138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BAEBA-2A34-4C40-A3DE-B736A6C19F15}" type="pres">
      <dgm:prSet presAssocID="{4186ECD6-CAAF-4A6C-92E6-9CFBBF60BE7B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2C9DE981-CC1A-4A9B-9A55-B60E486E0530}" type="pres">
      <dgm:prSet presAssocID="{63804F26-DECA-4AA2-ADFB-63E0F173FB2F}" presName="compNode" presStyleCnt="0"/>
      <dgm:spPr/>
    </dgm:pt>
    <dgm:pt modelId="{68B1E7A6-2E59-40C7-8CEC-653D472AC652}" type="pres">
      <dgm:prSet presAssocID="{63804F26-DECA-4AA2-ADFB-63E0F173FB2F}" presName="dummyConnPt" presStyleCnt="0"/>
      <dgm:spPr/>
    </dgm:pt>
    <dgm:pt modelId="{E339A404-687A-47FA-861B-5D082EC3A2E0}" type="pres">
      <dgm:prSet presAssocID="{63804F26-DECA-4AA2-ADFB-63E0F173FB2F}" presName="node" presStyleLbl="node1" presStyleIdx="4" presStyleCnt="9" custScaleX="23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ACABC-AB05-4BC3-9188-0B6E25B2100D}" type="pres">
      <dgm:prSet presAssocID="{674E9331-4714-4CF9-8714-FB0F36BC79AA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52227506-9A44-4BF6-9174-EE08AE661CCB}" type="pres">
      <dgm:prSet presAssocID="{CF1A045A-0A39-4324-8100-06AB170E5164}" presName="compNode" presStyleCnt="0"/>
      <dgm:spPr/>
    </dgm:pt>
    <dgm:pt modelId="{9CA59251-B88C-4AA9-9528-77D53F08FF74}" type="pres">
      <dgm:prSet presAssocID="{CF1A045A-0A39-4324-8100-06AB170E5164}" presName="dummyConnPt" presStyleCnt="0"/>
      <dgm:spPr/>
    </dgm:pt>
    <dgm:pt modelId="{8A03F7E6-03F3-4BEF-8FCB-8FA2352A6583}" type="pres">
      <dgm:prSet presAssocID="{CF1A045A-0A39-4324-8100-06AB170E5164}" presName="node" presStyleLbl="node1" presStyleIdx="5" presStyleCnt="9" custScaleX="253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E5B52-4AD5-47D9-9DD7-E602532FE3C7}" type="pres">
      <dgm:prSet presAssocID="{DD2F2DF2-F71F-4909-804A-3B567E7EE653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1143C223-C487-491F-AF82-DE501E2EBC91}" type="pres">
      <dgm:prSet presAssocID="{0138D19F-C3D4-4749-A6F0-BF0FAD61E378}" presName="compNode" presStyleCnt="0"/>
      <dgm:spPr/>
    </dgm:pt>
    <dgm:pt modelId="{8D762907-56DF-4381-84FC-1870698B6CBB}" type="pres">
      <dgm:prSet presAssocID="{0138D19F-C3D4-4749-A6F0-BF0FAD61E378}" presName="dummyConnPt" presStyleCnt="0"/>
      <dgm:spPr/>
    </dgm:pt>
    <dgm:pt modelId="{3DB8FF62-1E8B-41DA-AB64-8447CEA49C8B}" type="pres">
      <dgm:prSet presAssocID="{0138D19F-C3D4-4749-A6F0-BF0FAD61E378}" presName="node" presStyleLbl="node1" presStyleIdx="6" presStyleCnt="9" custScaleX="178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2D409-511F-4FD9-AD13-0470779E65BA}" type="pres">
      <dgm:prSet presAssocID="{D6A3B38A-1852-4EFC-A095-3321BD1769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86FC9682-437C-4C05-9034-9AC48DCA53A2}" type="pres">
      <dgm:prSet presAssocID="{3D23BC0C-F1DE-48E8-96B3-DDB170296E83}" presName="compNode" presStyleCnt="0"/>
      <dgm:spPr/>
    </dgm:pt>
    <dgm:pt modelId="{A0D1BB27-3C54-4666-84F3-3AEDC331FFCD}" type="pres">
      <dgm:prSet presAssocID="{3D23BC0C-F1DE-48E8-96B3-DDB170296E83}" presName="dummyConnPt" presStyleCnt="0"/>
      <dgm:spPr/>
    </dgm:pt>
    <dgm:pt modelId="{F1D239CF-D9DB-4B79-8EF3-DA5FA067B431}" type="pres">
      <dgm:prSet presAssocID="{3D23BC0C-F1DE-48E8-96B3-DDB170296E83}" presName="node" presStyleLbl="node1" presStyleIdx="7" presStyleCnt="9" custScaleX="259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AF53F-6450-4F53-B72A-4F64959A0A7D}" type="pres">
      <dgm:prSet presAssocID="{3F05AC26-EA5B-448E-8A2A-BA6AE531E10C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5977ABCF-4001-4EA9-BB41-CD9343686A9E}" type="pres">
      <dgm:prSet presAssocID="{3248332B-680D-4076-8073-A814FCFFC643}" presName="compNode" presStyleCnt="0"/>
      <dgm:spPr/>
    </dgm:pt>
    <dgm:pt modelId="{0EC65815-DC95-4045-B998-268CBD73EE02}" type="pres">
      <dgm:prSet presAssocID="{3248332B-680D-4076-8073-A814FCFFC643}" presName="dummyConnPt" presStyleCnt="0"/>
      <dgm:spPr/>
    </dgm:pt>
    <dgm:pt modelId="{5F8AFC14-3745-40BA-92F4-642391C9EF2D}" type="pres">
      <dgm:prSet presAssocID="{3248332B-680D-4076-8073-A814FCFFC643}" presName="node" presStyleLbl="node1" presStyleIdx="8" presStyleCnt="9" custScaleX="177719" custLinFactNeighborX="60" custLinFactNeighborY="-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7EE009-CA00-4665-9665-21CD1118F1D5}" type="presOf" srcId="{4186ECD6-CAAF-4A6C-92E6-9CFBBF60BE7B}" destId="{6FDBAEBA-2A34-4C40-A3DE-B736A6C19F15}" srcOrd="0" destOrd="0" presId="urn:microsoft.com/office/officeart/2005/8/layout/bProcess4"/>
    <dgm:cxn modelId="{8070C934-54A5-44E9-870C-177621E678BD}" srcId="{ED838B35-8E67-4877-8575-95FEA7E0FDE3}" destId="{0138D19F-C3D4-4749-A6F0-BF0FAD61E378}" srcOrd="6" destOrd="0" parTransId="{3C7ED289-6ABE-4AAD-ABEA-7F116F8B70B1}" sibTransId="{D6A3B38A-1852-4EFC-A095-3321BD1769BA}"/>
    <dgm:cxn modelId="{9F2CC682-0E46-4BB1-96C3-4CA3F9CCF6D8}" type="presOf" srcId="{63804F26-DECA-4AA2-ADFB-63E0F173FB2F}" destId="{E339A404-687A-47FA-861B-5D082EC3A2E0}" srcOrd="0" destOrd="0" presId="urn:microsoft.com/office/officeart/2005/8/layout/bProcess4"/>
    <dgm:cxn modelId="{E6DF4118-AFF0-4174-AF37-3351B2FF3873}" srcId="{ED838B35-8E67-4877-8575-95FEA7E0FDE3}" destId="{CF1A045A-0A39-4324-8100-06AB170E5164}" srcOrd="5" destOrd="0" parTransId="{904E1ECD-E834-4CB1-A8E4-277288FB8059}" sibTransId="{DD2F2DF2-F71F-4909-804A-3B567E7EE653}"/>
    <dgm:cxn modelId="{2480A5A5-061B-430D-B23A-FC4ACFA40B59}" type="presOf" srcId="{3248332B-680D-4076-8073-A814FCFFC643}" destId="{5F8AFC14-3745-40BA-92F4-642391C9EF2D}" srcOrd="0" destOrd="0" presId="urn:microsoft.com/office/officeart/2005/8/layout/bProcess4"/>
    <dgm:cxn modelId="{469EE9D7-380F-4BF9-BA77-ADBB5195DBF1}" srcId="{ED838B35-8E67-4877-8575-95FEA7E0FDE3}" destId="{EF40B7A5-D62C-4B34-A20A-9BBB70292612}" srcOrd="2" destOrd="0" parTransId="{89A7E8AC-0DF6-45B6-8136-13B018C96142}" sibTransId="{4A4FDBE0-5B3F-4E88-AF45-50AABFAA0CE2}"/>
    <dgm:cxn modelId="{7379EA2A-F5FB-4DD9-B1A1-FB1F29D7A7B7}" srcId="{ED838B35-8E67-4877-8575-95FEA7E0FDE3}" destId="{25EF0BD6-BEEC-4B48-BCED-0B3181AB490E}" srcOrd="3" destOrd="0" parTransId="{F06233D9-1C8D-41D0-B58B-0311095A3CAE}" sibTransId="{4186ECD6-CAAF-4A6C-92E6-9CFBBF60BE7B}"/>
    <dgm:cxn modelId="{19E5EB42-D0D1-4A0F-B75C-372F33FAD7D5}" type="presOf" srcId="{DD2F2DF2-F71F-4909-804A-3B567E7EE653}" destId="{C34E5B52-4AD5-47D9-9DD7-E602532FE3C7}" srcOrd="0" destOrd="0" presId="urn:microsoft.com/office/officeart/2005/8/layout/bProcess4"/>
    <dgm:cxn modelId="{D80F9392-FAA9-4B9A-B965-EC6F0C333E66}" type="presOf" srcId="{ED838B35-8E67-4877-8575-95FEA7E0FDE3}" destId="{034030ED-FB50-448A-8309-9446999350EF}" srcOrd="0" destOrd="0" presId="urn:microsoft.com/office/officeart/2005/8/layout/bProcess4"/>
    <dgm:cxn modelId="{5FF4BED3-5602-4894-B20D-E9192C098EE0}" type="presOf" srcId="{25EF0BD6-BEEC-4B48-BCED-0B3181AB490E}" destId="{B0942207-1C46-4893-9009-DA78BD3A5B1D}" srcOrd="0" destOrd="0" presId="urn:microsoft.com/office/officeart/2005/8/layout/bProcess4"/>
    <dgm:cxn modelId="{CD2E6FEB-C4F8-436B-B259-48FAD2F4CA0B}" type="presOf" srcId="{CEBA7160-D5AB-4A2D-B99D-D900129E8009}" destId="{6B325BA0-7A28-4852-A0C3-95204981188B}" srcOrd="0" destOrd="0" presId="urn:microsoft.com/office/officeart/2005/8/layout/bProcess4"/>
    <dgm:cxn modelId="{8C3BB389-C767-41E2-9466-6CD2D2853649}" type="presOf" srcId="{0138D19F-C3D4-4749-A6F0-BF0FAD61E378}" destId="{3DB8FF62-1E8B-41DA-AB64-8447CEA49C8B}" srcOrd="0" destOrd="0" presId="urn:microsoft.com/office/officeart/2005/8/layout/bProcess4"/>
    <dgm:cxn modelId="{2022127F-B701-4B89-9F4A-3A54BE0819B5}" type="presOf" srcId="{D6A3B38A-1852-4EFC-A095-3321BD1769BA}" destId="{50D2D409-511F-4FD9-AD13-0470779E65BA}" srcOrd="0" destOrd="0" presId="urn:microsoft.com/office/officeart/2005/8/layout/bProcess4"/>
    <dgm:cxn modelId="{06947427-6114-45C5-A531-F159E8ABDC96}" srcId="{ED838B35-8E67-4877-8575-95FEA7E0FDE3}" destId="{63804F26-DECA-4AA2-ADFB-63E0F173FB2F}" srcOrd="4" destOrd="0" parTransId="{B1AACF5D-B2F4-4BA9-8CC8-F5CDEBA96049}" sibTransId="{674E9331-4714-4CF9-8714-FB0F36BC79AA}"/>
    <dgm:cxn modelId="{489E9B58-ED1B-4810-A158-8931AC3EDB2F}" type="presOf" srcId="{3F05AC26-EA5B-448E-8A2A-BA6AE531E10C}" destId="{A63AF53F-6450-4F53-B72A-4F64959A0A7D}" srcOrd="0" destOrd="0" presId="urn:microsoft.com/office/officeart/2005/8/layout/bProcess4"/>
    <dgm:cxn modelId="{05E99ADB-D75C-439A-B9A0-C325141F36E8}" type="presOf" srcId="{3D23BC0C-F1DE-48E8-96B3-DDB170296E83}" destId="{F1D239CF-D9DB-4B79-8EF3-DA5FA067B431}" srcOrd="0" destOrd="0" presId="urn:microsoft.com/office/officeart/2005/8/layout/bProcess4"/>
    <dgm:cxn modelId="{0C5D205E-1EA8-4C5A-938D-791331D211B4}" srcId="{ED838B35-8E67-4877-8575-95FEA7E0FDE3}" destId="{3248332B-680D-4076-8073-A814FCFFC643}" srcOrd="8" destOrd="0" parTransId="{F6B7E16C-32EB-4456-A53F-62FF830E8F32}" sibTransId="{9F74DC50-5D06-47E0-AB9D-B1532659AA39}"/>
    <dgm:cxn modelId="{25D7FCFE-9745-4CA7-A859-A8D9A4563F61}" type="presOf" srcId="{4A4FDBE0-5B3F-4E88-AF45-50AABFAA0CE2}" destId="{BB841792-1A29-4D8E-B02E-4DF0E3A1F326}" srcOrd="0" destOrd="0" presId="urn:microsoft.com/office/officeart/2005/8/layout/bProcess4"/>
    <dgm:cxn modelId="{91D884D2-7FB0-46A2-9C10-C28D4CEDE4C2}" type="presOf" srcId="{306342EB-7065-473B-9243-E0BDB8093748}" destId="{FA6DC777-7E1F-4018-927B-06E39A6582D0}" srcOrd="0" destOrd="0" presId="urn:microsoft.com/office/officeart/2005/8/layout/bProcess4"/>
    <dgm:cxn modelId="{3DD2B798-C199-4E64-9B43-4DD59CCDCC5F}" srcId="{ED838B35-8E67-4877-8575-95FEA7E0FDE3}" destId="{3D23BC0C-F1DE-48E8-96B3-DDB170296E83}" srcOrd="7" destOrd="0" parTransId="{835B7588-21EF-4145-8494-F1E2B504BD3A}" sibTransId="{3F05AC26-EA5B-448E-8A2A-BA6AE531E10C}"/>
    <dgm:cxn modelId="{6BC6199C-0289-4DF7-B1FB-25590436EA5B}" type="presOf" srcId="{CF1A045A-0A39-4324-8100-06AB170E5164}" destId="{8A03F7E6-03F3-4BEF-8FCB-8FA2352A6583}" srcOrd="0" destOrd="0" presId="urn:microsoft.com/office/officeart/2005/8/layout/bProcess4"/>
    <dgm:cxn modelId="{DCBBAABE-7B9A-40CD-8346-7DC61C3CCE5C}" type="presOf" srcId="{0222A963-3E3D-4790-B42B-697CD720A5DC}" destId="{5D8253EA-78B1-4E82-8F8E-1574D394FD4D}" srcOrd="0" destOrd="0" presId="urn:microsoft.com/office/officeart/2005/8/layout/bProcess4"/>
    <dgm:cxn modelId="{B722395D-0A3C-4D75-A3EB-3986B7321F29}" type="presOf" srcId="{674E9331-4714-4CF9-8714-FB0F36BC79AA}" destId="{A59ACABC-AB05-4BC3-9188-0B6E25B2100D}" srcOrd="0" destOrd="0" presId="urn:microsoft.com/office/officeart/2005/8/layout/bProcess4"/>
    <dgm:cxn modelId="{DF500F61-10E2-4E81-9DAB-CBB16511AC78}" srcId="{ED838B35-8E67-4877-8575-95FEA7E0FDE3}" destId="{306342EB-7065-473B-9243-E0BDB8093748}" srcOrd="1" destOrd="0" parTransId="{3698E94C-98D7-4F62-9D28-5F5C94893021}" sibTransId="{54ECA0F5-164C-4BB2-A386-B779D384A41C}"/>
    <dgm:cxn modelId="{6F053905-A102-445B-AD18-AE62FE1282F2}" type="presOf" srcId="{54ECA0F5-164C-4BB2-A386-B779D384A41C}" destId="{A6D465D1-DE55-4657-A6CE-8C376BD3B385}" srcOrd="0" destOrd="0" presId="urn:microsoft.com/office/officeart/2005/8/layout/bProcess4"/>
    <dgm:cxn modelId="{7147A0A3-4A03-4F92-ADA6-E1E691F915DC}" type="presOf" srcId="{EF40B7A5-D62C-4B34-A20A-9BBB70292612}" destId="{70455BBA-F4DA-4992-AEB7-18D9452D61AB}" srcOrd="0" destOrd="0" presId="urn:microsoft.com/office/officeart/2005/8/layout/bProcess4"/>
    <dgm:cxn modelId="{5EF764E5-F5A0-4FE1-BCC9-EECF3BFD56D7}" srcId="{ED838B35-8E67-4877-8575-95FEA7E0FDE3}" destId="{CEBA7160-D5AB-4A2D-B99D-D900129E8009}" srcOrd="0" destOrd="0" parTransId="{05A4BA75-3BCB-40DC-8703-546C4EFC5782}" sibTransId="{0222A963-3E3D-4790-B42B-697CD720A5DC}"/>
    <dgm:cxn modelId="{CC349FC2-12A5-4A8A-8BE8-22FF495609AA}" type="presParOf" srcId="{034030ED-FB50-448A-8309-9446999350EF}" destId="{DABD4A46-6FF2-45E8-9F0D-462633B51B26}" srcOrd="0" destOrd="0" presId="urn:microsoft.com/office/officeart/2005/8/layout/bProcess4"/>
    <dgm:cxn modelId="{78A63F61-FB22-4D4D-BD3D-593509991377}" type="presParOf" srcId="{DABD4A46-6FF2-45E8-9F0D-462633B51B26}" destId="{9EEDFCCF-4C89-4288-A52A-55AB7B78EA3E}" srcOrd="0" destOrd="0" presId="urn:microsoft.com/office/officeart/2005/8/layout/bProcess4"/>
    <dgm:cxn modelId="{B40F188B-A61A-4E9F-97CF-A9F2EC3EA0D3}" type="presParOf" srcId="{DABD4A46-6FF2-45E8-9F0D-462633B51B26}" destId="{6B325BA0-7A28-4852-A0C3-95204981188B}" srcOrd="1" destOrd="0" presId="urn:microsoft.com/office/officeart/2005/8/layout/bProcess4"/>
    <dgm:cxn modelId="{EFCF3F71-C28B-47E6-9C2D-6A5325894C78}" type="presParOf" srcId="{034030ED-FB50-448A-8309-9446999350EF}" destId="{5D8253EA-78B1-4E82-8F8E-1574D394FD4D}" srcOrd="1" destOrd="0" presId="urn:microsoft.com/office/officeart/2005/8/layout/bProcess4"/>
    <dgm:cxn modelId="{39996E26-C96E-48C2-9AB5-2842963796E2}" type="presParOf" srcId="{034030ED-FB50-448A-8309-9446999350EF}" destId="{7284FDD3-2625-444A-9C81-E084E0EF1397}" srcOrd="2" destOrd="0" presId="urn:microsoft.com/office/officeart/2005/8/layout/bProcess4"/>
    <dgm:cxn modelId="{3DA89E13-D0F0-4116-AD21-36E618380F6B}" type="presParOf" srcId="{7284FDD3-2625-444A-9C81-E084E0EF1397}" destId="{433C1898-EEC6-487E-B59E-D55C66A35046}" srcOrd="0" destOrd="0" presId="urn:microsoft.com/office/officeart/2005/8/layout/bProcess4"/>
    <dgm:cxn modelId="{1AC3213E-0E0E-4EEB-BE4C-8DB58CA8D66E}" type="presParOf" srcId="{7284FDD3-2625-444A-9C81-E084E0EF1397}" destId="{FA6DC777-7E1F-4018-927B-06E39A6582D0}" srcOrd="1" destOrd="0" presId="urn:microsoft.com/office/officeart/2005/8/layout/bProcess4"/>
    <dgm:cxn modelId="{4EE7E6BD-CB0E-45D4-B98F-0B5909A654B1}" type="presParOf" srcId="{034030ED-FB50-448A-8309-9446999350EF}" destId="{A6D465D1-DE55-4657-A6CE-8C376BD3B385}" srcOrd="3" destOrd="0" presId="urn:microsoft.com/office/officeart/2005/8/layout/bProcess4"/>
    <dgm:cxn modelId="{46C1EDF0-1F25-460E-9572-E5A1C67F8B47}" type="presParOf" srcId="{034030ED-FB50-448A-8309-9446999350EF}" destId="{569F9991-2C0C-425A-9406-86BFD692C57E}" srcOrd="4" destOrd="0" presId="urn:microsoft.com/office/officeart/2005/8/layout/bProcess4"/>
    <dgm:cxn modelId="{AFD6F043-90A5-4758-8675-B9921B145FC1}" type="presParOf" srcId="{569F9991-2C0C-425A-9406-86BFD692C57E}" destId="{5E2783A8-13DD-441E-B282-C087319C0ECB}" srcOrd="0" destOrd="0" presId="urn:microsoft.com/office/officeart/2005/8/layout/bProcess4"/>
    <dgm:cxn modelId="{DC69C101-4F67-4241-A756-0713637130DD}" type="presParOf" srcId="{569F9991-2C0C-425A-9406-86BFD692C57E}" destId="{70455BBA-F4DA-4992-AEB7-18D9452D61AB}" srcOrd="1" destOrd="0" presId="urn:microsoft.com/office/officeart/2005/8/layout/bProcess4"/>
    <dgm:cxn modelId="{57338791-39F1-4C2D-8994-892F49358D80}" type="presParOf" srcId="{034030ED-FB50-448A-8309-9446999350EF}" destId="{BB841792-1A29-4D8E-B02E-4DF0E3A1F326}" srcOrd="5" destOrd="0" presId="urn:microsoft.com/office/officeart/2005/8/layout/bProcess4"/>
    <dgm:cxn modelId="{B19627A6-A7A4-481D-8F99-48BD4EABE395}" type="presParOf" srcId="{034030ED-FB50-448A-8309-9446999350EF}" destId="{3B7E4807-D009-4BD4-8E06-3AA65ABDEC8F}" srcOrd="6" destOrd="0" presId="urn:microsoft.com/office/officeart/2005/8/layout/bProcess4"/>
    <dgm:cxn modelId="{C4E81C36-2582-4201-BF98-7252A57E8856}" type="presParOf" srcId="{3B7E4807-D009-4BD4-8E06-3AA65ABDEC8F}" destId="{DE5B8E13-24D4-449B-82A0-61A5A1B44E40}" srcOrd="0" destOrd="0" presId="urn:microsoft.com/office/officeart/2005/8/layout/bProcess4"/>
    <dgm:cxn modelId="{53052D59-629C-47E3-B43B-7EF4159532A6}" type="presParOf" srcId="{3B7E4807-D009-4BD4-8E06-3AA65ABDEC8F}" destId="{B0942207-1C46-4893-9009-DA78BD3A5B1D}" srcOrd="1" destOrd="0" presId="urn:microsoft.com/office/officeart/2005/8/layout/bProcess4"/>
    <dgm:cxn modelId="{09D767DA-95BA-4FA8-A539-D9B10090FC6E}" type="presParOf" srcId="{034030ED-FB50-448A-8309-9446999350EF}" destId="{6FDBAEBA-2A34-4C40-A3DE-B736A6C19F15}" srcOrd="7" destOrd="0" presId="urn:microsoft.com/office/officeart/2005/8/layout/bProcess4"/>
    <dgm:cxn modelId="{725F612B-7C90-4148-9AFC-7132A6EA6E28}" type="presParOf" srcId="{034030ED-FB50-448A-8309-9446999350EF}" destId="{2C9DE981-CC1A-4A9B-9A55-B60E486E0530}" srcOrd="8" destOrd="0" presId="urn:microsoft.com/office/officeart/2005/8/layout/bProcess4"/>
    <dgm:cxn modelId="{3BCF91F7-8C61-4AC9-AFD0-B68F6AB7A203}" type="presParOf" srcId="{2C9DE981-CC1A-4A9B-9A55-B60E486E0530}" destId="{68B1E7A6-2E59-40C7-8CEC-653D472AC652}" srcOrd="0" destOrd="0" presId="urn:microsoft.com/office/officeart/2005/8/layout/bProcess4"/>
    <dgm:cxn modelId="{108B94BA-1C6A-46D6-9C64-6E5B2E17FFD1}" type="presParOf" srcId="{2C9DE981-CC1A-4A9B-9A55-B60E486E0530}" destId="{E339A404-687A-47FA-861B-5D082EC3A2E0}" srcOrd="1" destOrd="0" presId="urn:microsoft.com/office/officeart/2005/8/layout/bProcess4"/>
    <dgm:cxn modelId="{F3C6E8B5-6827-4DA9-A112-0D2D6D9FED12}" type="presParOf" srcId="{034030ED-FB50-448A-8309-9446999350EF}" destId="{A59ACABC-AB05-4BC3-9188-0B6E25B2100D}" srcOrd="9" destOrd="0" presId="urn:microsoft.com/office/officeart/2005/8/layout/bProcess4"/>
    <dgm:cxn modelId="{17C030A9-7F5B-4960-A52D-6CF089FB1161}" type="presParOf" srcId="{034030ED-FB50-448A-8309-9446999350EF}" destId="{52227506-9A44-4BF6-9174-EE08AE661CCB}" srcOrd="10" destOrd="0" presId="urn:microsoft.com/office/officeart/2005/8/layout/bProcess4"/>
    <dgm:cxn modelId="{4EAB9C5C-82F8-4600-9C50-C2BBEAA9A626}" type="presParOf" srcId="{52227506-9A44-4BF6-9174-EE08AE661CCB}" destId="{9CA59251-B88C-4AA9-9528-77D53F08FF74}" srcOrd="0" destOrd="0" presId="urn:microsoft.com/office/officeart/2005/8/layout/bProcess4"/>
    <dgm:cxn modelId="{F175053B-7542-4CA7-AEDB-3F455BAEAEEA}" type="presParOf" srcId="{52227506-9A44-4BF6-9174-EE08AE661CCB}" destId="{8A03F7E6-03F3-4BEF-8FCB-8FA2352A6583}" srcOrd="1" destOrd="0" presId="urn:microsoft.com/office/officeart/2005/8/layout/bProcess4"/>
    <dgm:cxn modelId="{9AE40E68-8F5A-4CAA-BF33-F6C1EB8D3FDC}" type="presParOf" srcId="{034030ED-FB50-448A-8309-9446999350EF}" destId="{C34E5B52-4AD5-47D9-9DD7-E602532FE3C7}" srcOrd="11" destOrd="0" presId="urn:microsoft.com/office/officeart/2005/8/layout/bProcess4"/>
    <dgm:cxn modelId="{875C6C3F-6899-48AB-A33F-9FC0DF25A4A5}" type="presParOf" srcId="{034030ED-FB50-448A-8309-9446999350EF}" destId="{1143C223-C487-491F-AF82-DE501E2EBC91}" srcOrd="12" destOrd="0" presId="urn:microsoft.com/office/officeart/2005/8/layout/bProcess4"/>
    <dgm:cxn modelId="{860704D6-071C-4907-870E-62B3EB88AB2C}" type="presParOf" srcId="{1143C223-C487-491F-AF82-DE501E2EBC91}" destId="{8D762907-56DF-4381-84FC-1870698B6CBB}" srcOrd="0" destOrd="0" presId="urn:microsoft.com/office/officeart/2005/8/layout/bProcess4"/>
    <dgm:cxn modelId="{77E70B2E-E8A4-44DC-95F7-1EC53DD9BFD7}" type="presParOf" srcId="{1143C223-C487-491F-AF82-DE501E2EBC91}" destId="{3DB8FF62-1E8B-41DA-AB64-8447CEA49C8B}" srcOrd="1" destOrd="0" presId="urn:microsoft.com/office/officeart/2005/8/layout/bProcess4"/>
    <dgm:cxn modelId="{D668C134-15AB-4389-A5BB-FDBF20FDC767}" type="presParOf" srcId="{034030ED-FB50-448A-8309-9446999350EF}" destId="{50D2D409-511F-4FD9-AD13-0470779E65BA}" srcOrd="13" destOrd="0" presId="urn:microsoft.com/office/officeart/2005/8/layout/bProcess4"/>
    <dgm:cxn modelId="{E3F86746-E939-4DB5-95B3-6D2247B08C1F}" type="presParOf" srcId="{034030ED-FB50-448A-8309-9446999350EF}" destId="{86FC9682-437C-4C05-9034-9AC48DCA53A2}" srcOrd="14" destOrd="0" presId="urn:microsoft.com/office/officeart/2005/8/layout/bProcess4"/>
    <dgm:cxn modelId="{668E95C6-317D-4B82-AC2F-DB30D1DF1E36}" type="presParOf" srcId="{86FC9682-437C-4C05-9034-9AC48DCA53A2}" destId="{A0D1BB27-3C54-4666-84F3-3AEDC331FFCD}" srcOrd="0" destOrd="0" presId="urn:microsoft.com/office/officeart/2005/8/layout/bProcess4"/>
    <dgm:cxn modelId="{F161518D-CEB6-4E58-8DBB-D8722728F804}" type="presParOf" srcId="{86FC9682-437C-4C05-9034-9AC48DCA53A2}" destId="{F1D239CF-D9DB-4B79-8EF3-DA5FA067B431}" srcOrd="1" destOrd="0" presId="urn:microsoft.com/office/officeart/2005/8/layout/bProcess4"/>
    <dgm:cxn modelId="{596725F4-107F-42B0-A94D-0C4DDA13B379}" type="presParOf" srcId="{034030ED-FB50-448A-8309-9446999350EF}" destId="{A63AF53F-6450-4F53-B72A-4F64959A0A7D}" srcOrd="15" destOrd="0" presId="urn:microsoft.com/office/officeart/2005/8/layout/bProcess4"/>
    <dgm:cxn modelId="{BEA89F1C-E7C6-4993-B6A0-91D6E3D576F4}" type="presParOf" srcId="{034030ED-FB50-448A-8309-9446999350EF}" destId="{5977ABCF-4001-4EA9-BB41-CD9343686A9E}" srcOrd="16" destOrd="0" presId="urn:microsoft.com/office/officeart/2005/8/layout/bProcess4"/>
    <dgm:cxn modelId="{C41F8F9D-BCC3-4345-A9A4-F09E0A452901}" type="presParOf" srcId="{5977ABCF-4001-4EA9-BB41-CD9343686A9E}" destId="{0EC65815-DC95-4045-B998-268CBD73EE02}" srcOrd="0" destOrd="0" presId="urn:microsoft.com/office/officeart/2005/8/layout/bProcess4"/>
    <dgm:cxn modelId="{657F6556-E2A7-4044-B2F0-DE920157BC22}" type="presParOf" srcId="{5977ABCF-4001-4EA9-BB41-CD9343686A9E}" destId="{5F8AFC14-3745-40BA-92F4-642391C9EF2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B1428E-C6A7-4979-844A-047FB120B5E6}" type="doc">
      <dgm:prSet loTypeId="urn:microsoft.com/office/officeart/2005/8/layout/process2" loCatId="process" qsTypeId="urn:microsoft.com/office/officeart/2005/8/quickstyle/simple1" qsCatId="simple" csTypeId="urn:microsoft.com/office/officeart/2005/8/colors/accent2_1" csCatId="accent2" phldr="1"/>
      <dgm:spPr/>
    </dgm:pt>
    <dgm:pt modelId="{91B38F8A-14B6-4799-AE8E-810CAA53C782}">
      <dgm:prSet phldrT="[Текст]"/>
      <dgm:spPr/>
      <dgm:t>
        <a:bodyPr/>
        <a:lstStyle/>
        <a:p>
          <a:r>
            <a:rPr lang="ru-RU" dirty="0" smtClean="0"/>
            <a:t>Тема должна быть понятной</a:t>
          </a:r>
          <a:endParaRPr lang="ru-RU" dirty="0"/>
        </a:p>
      </dgm:t>
    </dgm:pt>
    <dgm:pt modelId="{8978EEE8-9084-4D32-A395-0A083F27768D}" type="parTrans" cxnId="{0D839361-B277-427D-A61F-B06140ECD674}">
      <dgm:prSet/>
      <dgm:spPr/>
      <dgm:t>
        <a:bodyPr/>
        <a:lstStyle/>
        <a:p>
          <a:endParaRPr lang="ru-RU"/>
        </a:p>
      </dgm:t>
    </dgm:pt>
    <dgm:pt modelId="{589D5C7B-5398-4383-8F08-2FD853A0F46D}" type="sibTrans" cxnId="{0D839361-B277-427D-A61F-B06140ECD674}">
      <dgm:prSet/>
      <dgm:spPr/>
      <dgm:t>
        <a:bodyPr/>
        <a:lstStyle/>
        <a:p>
          <a:endParaRPr lang="ru-RU"/>
        </a:p>
      </dgm:t>
    </dgm:pt>
    <dgm:pt modelId="{6F32405C-6181-4504-9BED-4F258DA90197}">
      <dgm:prSet phldrT="[Текст]"/>
      <dgm:spPr/>
      <dgm:t>
        <a:bodyPr/>
        <a:lstStyle/>
        <a:p>
          <a:r>
            <a:rPr lang="ru-RU" dirty="0" smtClean="0"/>
            <a:t>Тема не должна быть необъятной</a:t>
          </a:r>
          <a:endParaRPr lang="ru-RU" dirty="0"/>
        </a:p>
      </dgm:t>
    </dgm:pt>
    <dgm:pt modelId="{92FE89BC-8E7A-4296-9420-92613C29C803}" type="parTrans" cxnId="{EA052BB7-C8A7-47EC-9E10-E81263271328}">
      <dgm:prSet/>
      <dgm:spPr/>
      <dgm:t>
        <a:bodyPr/>
        <a:lstStyle/>
        <a:p>
          <a:endParaRPr lang="ru-RU"/>
        </a:p>
      </dgm:t>
    </dgm:pt>
    <dgm:pt modelId="{D0055303-7F05-418F-8494-9EC0EF310F54}" type="sibTrans" cxnId="{EA052BB7-C8A7-47EC-9E10-E81263271328}">
      <dgm:prSet/>
      <dgm:spPr/>
      <dgm:t>
        <a:bodyPr/>
        <a:lstStyle/>
        <a:p>
          <a:endParaRPr lang="ru-RU"/>
        </a:p>
      </dgm:t>
    </dgm:pt>
    <dgm:pt modelId="{7430DC27-58EB-4B1B-872C-0EE64DE6EC72}">
      <dgm:prSet phldrT="[Текст]"/>
      <dgm:spPr/>
      <dgm:t>
        <a:bodyPr/>
        <a:lstStyle/>
        <a:p>
          <a:r>
            <a:rPr lang="ru-RU" dirty="0" smtClean="0"/>
            <a:t>Тема не должна быть абсолютно неизведанной</a:t>
          </a:r>
          <a:endParaRPr lang="ru-RU" dirty="0"/>
        </a:p>
      </dgm:t>
    </dgm:pt>
    <dgm:pt modelId="{09EB2DDD-73C5-4167-87FA-F4DCA3F0C14F}" type="parTrans" cxnId="{769FF4B1-F5C2-4D26-8516-CDFFE620DF3D}">
      <dgm:prSet/>
      <dgm:spPr/>
      <dgm:t>
        <a:bodyPr/>
        <a:lstStyle/>
        <a:p>
          <a:endParaRPr lang="ru-RU"/>
        </a:p>
      </dgm:t>
    </dgm:pt>
    <dgm:pt modelId="{AE8B7B28-75B9-4631-A425-FACF1CBBE1DA}" type="sibTrans" cxnId="{769FF4B1-F5C2-4D26-8516-CDFFE620DF3D}">
      <dgm:prSet/>
      <dgm:spPr/>
      <dgm:t>
        <a:bodyPr/>
        <a:lstStyle/>
        <a:p>
          <a:endParaRPr lang="ru-RU"/>
        </a:p>
      </dgm:t>
    </dgm:pt>
    <dgm:pt modelId="{F8A91CAC-2A68-4232-ACF5-6E283A4CD987}">
      <dgm:prSet/>
      <dgm:spPr/>
      <dgm:t>
        <a:bodyPr/>
        <a:lstStyle/>
        <a:p>
          <a:r>
            <a:rPr lang="ru-RU" dirty="0" smtClean="0"/>
            <a:t>Тема должна быть интересна и оригинальна</a:t>
          </a:r>
          <a:endParaRPr lang="ru-RU" dirty="0"/>
        </a:p>
      </dgm:t>
    </dgm:pt>
    <dgm:pt modelId="{780F1652-0FD2-41A7-B290-C4A9CDB89445}" type="parTrans" cxnId="{EAA7DB51-D879-4689-BD40-90CA3D4DB8F3}">
      <dgm:prSet/>
      <dgm:spPr/>
      <dgm:t>
        <a:bodyPr/>
        <a:lstStyle/>
        <a:p>
          <a:endParaRPr lang="ru-RU"/>
        </a:p>
      </dgm:t>
    </dgm:pt>
    <dgm:pt modelId="{7DB1DBA9-4AFA-45C6-991A-DD037E1B74E1}" type="sibTrans" cxnId="{EAA7DB51-D879-4689-BD40-90CA3D4DB8F3}">
      <dgm:prSet/>
      <dgm:spPr/>
      <dgm:t>
        <a:bodyPr/>
        <a:lstStyle/>
        <a:p>
          <a:endParaRPr lang="ru-RU"/>
        </a:p>
      </dgm:t>
    </dgm:pt>
    <dgm:pt modelId="{E8B38B51-F838-48E1-B4D4-28E1810F6541}" type="pres">
      <dgm:prSet presAssocID="{B8B1428E-C6A7-4979-844A-047FB120B5E6}" presName="linearFlow" presStyleCnt="0">
        <dgm:presLayoutVars>
          <dgm:resizeHandles val="exact"/>
        </dgm:presLayoutVars>
      </dgm:prSet>
      <dgm:spPr/>
    </dgm:pt>
    <dgm:pt modelId="{5E61D2DE-633A-454B-9C5E-620B13EBF1AE}" type="pres">
      <dgm:prSet presAssocID="{91B38F8A-14B6-4799-AE8E-810CAA53C7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33D3E-C6B9-46F3-9B8F-4744EA78E042}" type="pres">
      <dgm:prSet presAssocID="{589D5C7B-5398-4383-8F08-2FD853A0F46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71361EA-69ED-4988-894F-0966029D5598}" type="pres">
      <dgm:prSet presAssocID="{589D5C7B-5398-4383-8F08-2FD853A0F46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6A99922-88EE-4A95-A736-D9AA74547A60}" type="pres">
      <dgm:prSet presAssocID="{6F32405C-6181-4504-9BED-4F258DA901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C9C25-3AF4-4948-A5B3-3EE59FDD11DF}" type="pres">
      <dgm:prSet presAssocID="{D0055303-7F05-418F-8494-9EC0EF310F5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BE99715-29B4-4C98-B559-93F3644A5183}" type="pres">
      <dgm:prSet presAssocID="{D0055303-7F05-418F-8494-9EC0EF310F5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614B9CD-4E3A-4500-AB84-63E2A3FDCFA5}" type="pres">
      <dgm:prSet presAssocID="{7430DC27-58EB-4B1B-872C-0EE64DE6EC7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A6E37-1987-40CD-B206-25ADC3EE68B5}" type="pres">
      <dgm:prSet presAssocID="{AE8B7B28-75B9-4631-A425-FACF1CBBE1D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C7A0F26-540E-4331-8585-322F20E8E800}" type="pres">
      <dgm:prSet presAssocID="{AE8B7B28-75B9-4631-A425-FACF1CBBE1DA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0BBBAE3-8F7D-4CB0-9346-641AB02A9975}" type="pres">
      <dgm:prSet presAssocID="{F8A91CAC-2A68-4232-ACF5-6E283A4CD98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31548-CE7F-4ECA-944E-A059D394308D}" type="presOf" srcId="{F8A91CAC-2A68-4232-ACF5-6E283A4CD987}" destId="{30BBBAE3-8F7D-4CB0-9346-641AB02A9975}" srcOrd="0" destOrd="0" presId="urn:microsoft.com/office/officeart/2005/8/layout/process2"/>
    <dgm:cxn modelId="{FA0ADCD2-4524-4617-9244-DBD643A9A632}" type="presOf" srcId="{AE8B7B28-75B9-4631-A425-FACF1CBBE1DA}" destId="{574A6E37-1987-40CD-B206-25ADC3EE68B5}" srcOrd="0" destOrd="0" presId="urn:microsoft.com/office/officeart/2005/8/layout/process2"/>
    <dgm:cxn modelId="{467D4C2B-BAE6-4254-9B29-CD42F16DE875}" type="presOf" srcId="{AE8B7B28-75B9-4631-A425-FACF1CBBE1DA}" destId="{CC7A0F26-540E-4331-8585-322F20E8E800}" srcOrd="1" destOrd="0" presId="urn:microsoft.com/office/officeart/2005/8/layout/process2"/>
    <dgm:cxn modelId="{EA052BB7-C8A7-47EC-9E10-E81263271328}" srcId="{B8B1428E-C6A7-4979-844A-047FB120B5E6}" destId="{6F32405C-6181-4504-9BED-4F258DA90197}" srcOrd="1" destOrd="0" parTransId="{92FE89BC-8E7A-4296-9420-92613C29C803}" sibTransId="{D0055303-7F05-418F-8494-9EC0EF310F54}"/>
    <dgm:cxn modelId="{0D839361-B277-427D-A61F-B06140ECD674}" srcId="{B8B1428E-C6A7-4979-844A-047FB120B5E6}" destId="{91B38F8A-14B6-4799-AE8E-810CAA53C782}" srcOrd="0" destOrd="0" parTransId="{8978EEE8-9084-4D32-A395-0A083F27768D}" sibTransId="{589D5C7B-5398-4383-8F08-2FD853A0F46D}"/>
    <dgm:cxn modelId="{F2720780-2623-494D-9D27-41FFC4BF78F5}" type="presOf" srcId="{91B38F8A-14B6-4799-AE8E-810CAA53C782}" destId="{5E61D2DE-633A-454B-9C5E-620B13EBF1AE}" srcOrd="0" destOrd="0" presId="urn:microsoft.com/office/officeart/2005/8/layout/process2"/>
    <dgm:cxn modelId="{EA11F6C8-3BA1-47C8-97A5-D3C7A9272D61}" type="presOf" srcId="{D0055303-7F05-418F-8494-9EC0EF310F54}" destId="{713C9C25-3AF4-4948-A5B3-3EE59FDD11DF}" srcOrd="0" destOrd="0" presId="urn:microsoft.com/office/officeart/2005/8/layout/process2"/>
    <dgm:cxn modelId="{E814123E-0D61-4F97-8DD9-737B326FFC93}" type="presOf" srcId="{B8B1428E-C6A7-4979-844A-047FB120B5E6}" destId="{E8B38B51-F838-48E1-B4D4-28E1810F6541}" srcOrd="0" destOrd="0" presId="urn:microsoft.com/office/officeart/2005/8/layout/process2"/>
    <dgm:cxn modelId="{ABC20FD5-923B-4F47-AD23-06D3A2BEFD91}" type="presOf" srcId="{589D5C7B-5398-4383-8F08-2FD853A0F46D}" destId="{C71361EA-69ED-4988-894F-0966029D5598}" srcOrd="1" destOrd="0" presId="urn:microsoft.com/office/officeart/2005/8/layout/process2"/>
    <dgm:cxn modelId="{0BC87EA7-FE60-4D52-A489-26CA5B9F6AC8}" type="presOf" srcId="{589D5C7B-5398-4383-8F08-2FD853A0F46D}" destId="{25433D3E-C6B9-46F3-9B8F-4744EA78E042}" srcOrd="0" destOrd="0" presId="urn:microsoft.com/office/officeart/2005/8/layout/process2"/>
    <dgm:cxn modelId="{769FF4B1-F5C2-4D26-8516-CDFFE620DF3D}" srcId="{B8B1428E-C6A7-4979-844A-047FB120B5E6}" destId="{7430DC27-58EB-4B1B-872C-0EE64DE6EC72}" srcOrd="2" destOrd="0" parTransId="{09EB2DDD-73C5-4167-87FA-F4DCA3F0C14F}" sibTransId="{AE8B7B28-75B9-4631-A425-FACF1CBBE1DA}"/>
    <dgm:cxn modelId="{EAA7DB51-D879-4689-BD40-90CA3D4DB8F3}" srcId="{B8B1428E-C6A7-4979-844A-047FB120B5E6}" destId="{F8A91CAC-2A68-4232-ACF5-6E283A4CD987}" srcOrd="3" destOrd="0" parTransId="{780F1652-0FD2-41A7-B290-C4A9CDB89445}" sibTransId="{7DB1DBA9-4AFA-45C6-991A-DD037E1B74E1}"/>
    <dgm:cxn modelId="{5F639054-EE10-4AE9-AD30-BF2AD1A95099}" type="presOf" srcId="{D0055303-7F05-418F-8494-9EC0EF310F54}" destId="{ABE99715-29B4-4C98-B559-93F3644A5183}" srcOrd="1" destOrd="0" presId="urn:microsoft.com/office/officeart/2005/8/layout/process2"/>
    <dgm:cxn modelId="{26BF830D-9B21-42AB-B11C-B030A1A43D8E}" type="presOf" srcId="{6F32405C-6181-4504-9BED-4F258DA90197}" destId="{A6A99922-88EE-4A95-A736-D9AA74547A60}" srcOrd="0" destOrd="0" presId="urn:microsoft.com/office/officeart/2005/8/layout/process2"/>
    <dgm:cxn modelId="{A6901362-6DC7-4E6E-B8B4-F7A6A6786B0D}" type="presOf" srcId="{7430DC27-58EB-4B1B-872C-0EE64DE6EC72}" destId="{7614B9CD-4E3A-4500-AB84-63E2A3FDCFA5}" srcOrd="0" destOrd="0" presId="urn:microsoft.com/office/officeart/2005/8/layout/process2"/>
    <dgm:cxn modelId="{D47946E9-A612-475F-9A1C-7B3E2DD36646}" type="presParOf" srcId="{E8B38B51-F838-48E1-B4D4-28E1810F6541}" destId="{5E61D2DE-633A-454B-9C5E-620B13EBF1AE}" srcOrd="0" destOrd="0" presId="urn:microsoft.com/office/officeart/2005/8/layout/process2"/>
    <dgm:cxn modelId="{A06D59CC-44CA-4A8B-AD78-35E640E514AD}" type="presParOf" srcId="{E8B38B51-F838-48E1-B4D4-28E1810F6541}" destId="{25433D3E-C6B9-46F3-9B8F-4744EA78E042}" srcOrd="1" destOrd="0" presId="urn:microsoft.com/office/officeart/2005/8/layout/process2"/>
    <dgm:cxn modelId="{1B21A777-3498-4144-A70E-78C6876B2E74}" type="presParOf" srcId="{25433D3E-C6B9-46F3-9B8F-4744EA78E042}" destId="{C71361EA-69ED-4988-894F-0966029D5598}" srcOrd="0" destOrd="0" presId="urn:microsoft.com/office/officeart/2005/8/layout/process2"/>
    <dgm:cxn modelId="{3CE54F36-E496-4F5D-9FE4-D62DD870C9FE}" type="presParOf" srcId="{E8B38B51-F838-48E1-B4D4-28E1810F6541}" destId="{A6A99922-88EE-4A95-A736-D9AA74547A60}" srcOrd="2" destOrd="0" presId="urn:microsoft.com/office/officeart/2005/8/layout/process2"/>
    <dgm:cxn modelId="{229AE0D6-0A67-4362-8309-D18F11DDCBA6}" type="presParOf" srcId="{E8B38B51-F838-48E1-B4D4-28E1810F6541}" destId="{713C9C25-3AF4-4948-A5B3-3EE59FDD11DF}" srcOrd="3" destOrd="0" presId="urn:microsoft.com/office/officeart/2005/8/layout/process2"/>
    <dgm:cxn modelId="{4F690FE3-484F-488D-8253-014B651F0322}" type="presParOf" srcId="{713C9C25-3AF4-4948-A5B3-3EE59FDD11DF}" destId="{ABE99715-29B4-4C98-B559-93F3644A5183}" srcOrd="0" destOrd="0" presId="urn:microsoft.com/office/officeart/2005/8/layout/process2"/>
    <dgm:cxn modelId="{57FA7DEB-313F-452D-A210-170CAA4D6988}" type="presParOf" srcId="{E8B38B51-F838-48E1-B4D4-28E1810F6541}" destId="{7614B9CD-4E3A-4500-AB84-63E2A3FDCFA5}" srcOrd="4" destOrd="0" presId="urn:microsoft.com/office/officeart/2005/8/layout/process2"/>
    <dgm:cxn modelId="{8AFFB822-FDE7-4DB6-9D06-7B510EB5D329}" type="presParOf" srcId="{E8B38B51-F838-48E1-B4D4-28E1810F6541}" destId="{574A6E37-1987-40CD-B206-25ADC3EE68B5}" srcOrd="5" destOrd="0" presId="urn:microsoft.com/office/officeart/2005/8/layout/process2"/>
    <dgm:cxn modelId="{8162C0A2-291A-4796-821A-5AD6BC7C07B1}" type="presParOf" srcId="{574A6E37-1987-40CD-B206-25ADC3EE68B5}" destId="{CC7A0F26-540E-4331-8585-322F20E8E800}" srcOrd="0" destOrd="0" presId="urn:microsoft.com/office/officeart/2005/8/layout/process2"/>
    <dgm:cxn modelId="{651DD04B-10DC-43AA-9614-EE95737C3F00}" type="presParOf" srcId="{E8B38B51-F838-48E1-B4D4-28E1810F6541}" destId="{30BBBAE3-8F7D-4CB0-9346-641AB02A997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8B9922-9C25-429C-BA78-121C38D018C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33DE31E0-BA6B-44B6-BA34-90B4B911D5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Условия успешности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 исследовательской работы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endParaRPr>
        </a:p>
      </dgm:t>
    </dgm:pt>
    <dgm:pt modelId="{AF8450B2-6D6B-4C3E-9E4D-D5D1709F1466}" type="parTrans" cxnId="{57CAD998-620A-4010-8376-F54DEB0C90F7}">
      <dgm:prSet/>
      <dgm:spPr/>
    </dgm:pt>
    <dgm:pt modelId="{4FC2534F-6C7D-422C-B932-2A92B5EA2E36}" type="sibTrans" cxnId="{57CAD998-620A-4010-8376-F54DEB0C90F7}">
      <dgm:prSet/>
      <dgm:spPr/>
    </dgm:pt>
    <dgm:pt modelId="{0D510CC6-9B64-4CF6-9C82-1EF8C2E4CB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Точное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описание эксперимента,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его анализ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endParaRPr>
        </a:p>
      </dgm:t>
    </dgm:pt>
    <dgm:pt modelId="{E2B215B9-E03E-43AF-8757-FAD3FE3158F9}" type="parTrans" cxnId="{27FF3A96-3826-4A26-89B5-35C31391D8E6}">
      <dgm:prSet/>
      <dgm:spPr/>
      <dgm:t>
        <a:bodyPr/>
        <a:lstStyle/>
        <a:p>
          <a:endParaRPr lang="ru-RU"/>
        </a:p>
      </dgm:t>
    </dgm:pt>
    <dgm:pt modelId="{EFE07181-1CA0-4DB6-9282-5632D62D2BA6}" type="sibTrans" cxnId="{27FF3A96-3826-4A26-89B5-35C31391D8E6}">
      <dgm:prSet/>
      <dgm:spPr/>
    </dgm:pt>
    <dgm:pt modelId="{CD78781A-D5FA-4BE3-A252-F39CCDEEFDE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Полный и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объективный анализ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исследуемой проблемы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endParaRPr>
        </a:p>
      </dgm:t>
    </dgm:pt>
    <dgm:pt modelId="{9E8E4952-7794-4CA9-965C-531A8BCCFCA8}" type="parTrans" cxnId="{65D05670-69DE-4373-8079-951F203FB313}">
      <dgm:prSet/>
      <dgm:spPr/>
      <dgm:t>
        <a:bodyPr/>
        <a:lstStyle/>
        <a:p>
          <a:endParaRPr lang="ru-RU"/>
        </a:p>
      </dgm:t>
    </dgm:pt>
    <dgm:pt modelId="{1481C19F-129D-46C9-82DA-BD47790BF44B}" type="sibTrans" cxnId="{65D05670-69DE-4373-8079-951F203FB313}">
      <dgm:prSet/>
      <dgm:spPr/>
    </dgm:pt>
    <dgm:pt modelId="{075D8A64-5C19-46CA-B650-7DC16E492CC3}" type="pres">
      <dgm:prSet presAssocID="{E98B9922-9C25-429C-BA78-121C38D018C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8C7159-7CC2-4898-86A9-4188738F109F}" type="pres">
      <dgm:prSet presAssocID="{33DE31E0-BA6B-44B6-BA34-90B4B911D5CC}" presName="centerShape" presStyleLbl="node0" presStyleIdx="0" presStyleCnt="1"/>
      <dgm:spPr/>
    </dgm:pt>
    <dgm:pt modelId="{DB53C0BA-73A5-4BE7-A8B5-A9AFEB72BFF9}" type="pres">
      <dgm:prSet presAssocID="{E2B215B9-E03E-43AF-8757-FAD3FE3158F9}" presName="Name9" presStyleLbl="parChTrans1D2" presStyleIdx="0" presStyleCnt="2"/>
      <dgm:spPr/>
    </dgm:pt>
    <dgm:pt modelId="{37A41660-44A7-40FB-B45F-288D0CFBE638}" type="pres">
      <dgm:prSet presAssocID="{E2B215B9-E03E-43AF-8757-FAD3FE3158F9}" presName="connTx" presStyleLbl="parChTrans1D2" presStyleIdx="0" presStyleCnt="2"/>
      <dgm:spPr/>
    </dgm:pt>
    <dgm:pt modelId="{CE15D14B-3349-43D9-A400-BB0E0A80A80B}" type="pres">
      <dgm:prSet presAssocID="{0D510CC6-9B64-4CF6-9C82-1EF8C2E4CB02}" presName="node" presStyleLbl="node1" presStyleIdx="0" presStyleCnt="2">
        <dgm:presLayoutVars>
          <dgm:bulletEnabled val="1"/>
        </dgm:presLayoutVars>
      </dgm:prSet>
      <dgm:spPr/>
    </dgm:pt>
    <dgm:pt modelId="{4A6CE3F2-D963-4D3D-8041-6CAC16422245}" type="pres">
      <dgm:prSet presAssocID="{9E8E4952-7794-4CA9-965C-531A8BCCFCA8}" presName="Name9" presStyleLbl="parChTrans1D2" presStyleIdx="1" presStyleCnt="2"/>
      <dgm:spPr/>
    </dgm:pt>
    <dgm:pt modelId="{E312D48F-6E63-477D-ABB5-2BF7256A3389}" type="pres">
      <dgm:prSet presAssocID="{9E8E4952-7794-4CA9-965C-531A8BCCFCA8}" presName="connTx" presStyleLbl="parChTrans1D2" presStyleIdx="1" presStyleCnt="2"/>
      <dgm:spPr/>
    </dgm:pt>
    <dgm:pt modelId="{4854B277-87E2-4E87-9267-52E7628B127F}" type="pres">
      <dgm:prSet presAssocID="{CD78781A-D5FA-4BE3-A252-F39CCDEEFDE3}" presName="node" presStyleLbl="node1" presStyleIdx="1" presStyleCnt="2">
        <dgm:presLayoutVars>
          <dgm:bulletEnabled val="1"/>
        </dgm:presLayoutVars>
      </dgm:prSet>
      <dgm:spPr/>
    </dgm:pt>
  </dgm:ptLst>
  <dgm:cxnLst>
    <dgm:cxn modelId="{F16FEE46-79B4-480A-9C3D-CED92D4031BD}" type="presOf" srcId="{33DE31E0-BA6B-44B6-BA34-90B4B911D5CC}" destId="{7D8C7159-7CC2-4898-86A9-4188738F109F}" srcOrd="0" destOrd="0" presId="urn:microsoft.com/office/officeart/2005/8/layout/radial1"/>
    <dgm:cxn modelId="{57CAD998-620A-4010-8376-F54DEB0C90F7}" srcId="{E98B9922-9C25-429C-BA78-121C38D018C7}" destId="{33DE31E0-BA6B-44B6-BA34-90B4B911D5CC}" srcOrd="0" destOrd="0" parTransId="{AF8450B2-6D6B-4C3E-9E4D-D5D1709F1466}" sibTransId="{4FC2534F-6C7D-422C-B932-2A92B5EA2E36}"/>
    <dgm:cxn modelId="{DE5B97AB-A9E4-4B77-A883-0E30F46CB830}" type="presOf" srcId="{E98B9922-9C25-429C-BA78-121C38D018C7}" destId="{075D8A64-5C19-46CA-B650-7DC16E492CC3}" srcOrd="0" destOrd="0" presId="urn:microsoft.com/office/officeart/2005/8/layout/radial1"/>
    <dgm:cxn modelId="{65D05670-69DE-4373-8079-951F203FB313}" srcId="{33DE31E0-BA6B-44B6-BA34-90B4B911D5CC}" destId="{CD78781A-D5FA-4BE3-A252-F39CCDEEFDE3}" srcOrd="1" destOrd="0" parTransId="{9E8E4952-7794-4CA9-965C-531A8BCCFCA8}" sibTransId="{1481C19F-129D-46C9-82DA-BD47790BF44B}"/>
    <dgm:cxn modelId="{27FF3A96-3826-4A26-89B5-35C31391D8E6}" srcId="{33DE31E0-BA6B-44B6-BA34-90B4B911D5CC}" destId="{0D510CC6-9B64-4CF6-9C82-1EF8C2E4CB02}" srcOrd="0" destOrd="0" parTransId="{E2B215B9-E03E-43AF-8757-FAD3FE3158F9}" sibTransId="{EFE07181-1CA0-4DB6-9282-5632D62D2BA6}"/>
    <dgm:cxn modelId="{12C666FF-580B-4F8E-98B7-19554F252C37}" type="presOf" srcId="{CD78781A-D5FA-4BE3-A252-F39CCDEEFDE3}" destId="{4854B277-87E2-4E87-9267-52E7628B127F}" srcOrd="0" destOrd="0" presId="urn:microsoft.com/office/officeart/2005/8/layout/radial1"/>
    <dgm:cxn modelId="{F28F2784-47A2-481C-9333-A320A1BA3195}" type="presOf" srcId="{0D510CC6-9B64-4CF6-9C82-1EF8C2E4CB02}" destId="{CE15D14B-3349-43D9-A400-BB0E0A80A80B}" srcOrd="0" destOrd="0" presId="urn:microsoft.com/office/officeart/2005/8/layout/radial1"/>
    <dgm:cxn modelId="{DFB35EAB-F3E5-492A-A357-D485FE1384AC}" type="presOf" srcId="{E2B215B9-E03E-43AF-8757-FAD3FE3158F9}" destId="{37A41660-44A7-40FB-B45F-288D0CFBE638}" srcOrd="1" destOrd="0" presId="urn:microsoft.com/office/officeart/2005/8/layout/radial1"/>
    <dgm:cxn modelId="{7E941CA4-F32C-4608-95A2-F97DA14C9B81}" type="presOf" srcId="{9E8E4952-7794-4CA9-965C-531A8BCCFCA8}" destId="{E312D48F-6E63-477D-ABB5-2BF7256A3389}" srcOrd="1" destOrd="0" presId="urn:microsoft.com/office/officeart/2005/8/layout/radial1"/>
    <dgm:cxn modelId="{C54D84EF-2B2A-4E4F-A87B-E7E4D21955AB}" type="presOf" srcId="{9E8E4952-7794-4CA9-965C-531A8BCCFCA8}" destId="{4A6CE3F2-D963-4D3D-8041-6CAC16422245}" srcOrd="0" destOrd="0" presId="urn:microsoft.com/office/officeart/2005/8/layout/radial1"/>
    <dgm:cxn modelId="{7D0A204C-D0C8-43D8-B58D-2CE12C975116}" type="presOf" srcId="{E2B215B9-E03E-43AF-8757-FAD3FE3158F9}" destId="{DB53C0BA-73A5-4BE7-A8B5-A9AFEB72BFF9}" srcOrd="0" destOrd="0" presId="urn:microsoft.com/office/officeart/2005/8/layout/radial1"/>
    <dgm:cxn modelId="{1C5E9305-2F7C-4378-97AC-9FEFF9DAD28B}" type="presParOf" srcId="{075D8A64-5C19-46CA-B650-7DC16E492CC3}" destId="{7D8C7159-7CC2-4898-86A9-4188738F109F}" srcOrd="0" destOrd="0" presId="urn:microsoft.com/office/officeart/2005/8/layout/radial1"/>
    <dgm:cxn modelId="{DAF0EE16-A5BB-4FFB-956E-9E126576582C}" type="presParOf" srcId="{075D8A64-5C19-46CA-B650-7DC16E492CC3}" destId="{DB53C0BA-73A5-4BE7-A8B5-A9AFEB72BFF9}" srcOrd="1" destOrd="0" presId="urn:microsoft.com/office/officeart/2005/8/layout/radial1"/>
    <dgm:cxn modelId="{35E2FAB4-8FB4-4E1D-B53F-38386D6EA354}" type="presParOf" srcId="{DB53C0BA-73A5-4BE7-A8B5-A9AFEB72BFF9}" destId="{37A41660-44A7-40FB-B45F-288D0CFBE638}" srcOrd="0" destOrd="0" presId="urn:microsoft.com/office/officeart/2005/8/layout/radial1"/>
    <dgm:cxn modelId="{703F29A4-B021-465E-ABE2-06DD17C1004E}" type="presParOf" srcId="{075D8A64-5C19-46CA-B650-7DC16E492CC3}" destId="{CE15D14B-3349-43D9-A400-BB0E0A80A80B}" srcOrd="2" destOrd="0" presId="urn:microsoft.com/office/officeart/2005/8/layout/radial1"/>
    <dgm:cxn modelId="{7230D55C-F869-4DFF-8196-1431268E85B7}" type="presParOf" srcId="{075D8A64-5C19-46CA-B650-7DC16E492CC3}" destId="{4A6CE3F2-D963-4D3D-8041-6CAC16422245}" srcOrd="3" destOrd="0" presId="urn:microsoft.com/office/officeart/2005/8/layout/radial1"/>
    <dgm:cxn modelId="{D0678012-0980-4109-9291-B5463F14A793}" type="presParOf" srcId="{4A6CE3F2-D963-4D3D-8041-6CAC16422245}" destId="{E312D48F-6E63-477D-ABB5-2BF7256A3389}" srcOrd="0" destOrd="0" presId="urn:microsoft.com/office/officeart/2005/8/layout/radial1"/>
    <dgm:cxn modelId="{CA958AC5-46F3-427D-88C7-08DD0E600C20}" type="presParOf" srcId="{075D8A64-5C19-46CA-B650-7DC16E492CC3}" destId="{4854B277-87E2-4E87-9267-52E7628B127F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66F56-57EC-4C23-A539-5AB7BD0DE76A}">
      <dsp:nvSpPr>
        <dsp:cNvPr id="0" name=""/>
        <dsp:cNvSpPr/>
      </dsp:nvSpPr>
      <dsp:spPr>
        <a:xfrm>
          <a:off x="0" y="0"/>
          <a:ext cx="6043422" cy="8869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1. </a:t>
          </a:r>
          <a:r>
            <a:rPr lang="ru-RU" sz="1900" kern="1200" dirty="0" smtClean="0">
              <a:hlinkClick xmlns:r="http://schemas.openxmlformats.org/officeDocument/2006/relationships" r:id="" action="ppaction://hlinksldjump"/>
            </a:rPr>
            <a:t>Некорректно  сформулирована  тема исследовательской работы</a:t>
          </a:r>
          <a:endParaRPr lang="ru-RU" sz="1900" kern="1200" dirty="0"/>
        </a:p>
      </dsp:txBody>
      <dsp:txXfrm>
        <a:off x="25978" y="25978"/>
        <a:ext cx="4982539" cy="835012"/>
      </dsp:txXfrm>
    </dsp:sp>
    <dsp:sp modelId="{3216796A-4AED-4C0A-9BF8-E21F6932E4F1}">
      <dsp:nvSpPr>
        <dsp:cNvPr id="0" name=""/>
        <dsp:cNvSpPr/>
      </dsp:nvSpPr>
      <dsp:spPr>
        <a:xfrm>
          <a:off x="451294" y="1010158"/>
          <a:ext cx="6043422" cy="8869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hlinkClick xmlns:r="http://schemas.openxmlformats.org/officeDocument/2006/relationships" r:id="" action="ppaction://hlinksldjump"/>
            </a:rPr>
            <a:t>2. Расхождение темы исследовательской работы с  поставленной целью</a:t>
          </a:r>
          <a:endParaRPr lang="ru-RU" sz="1900" kern="1200" dirty="0"/>
        </a:p>
      </dsp:txBody>
      <dsp:txXfrm>
        <a:off x="477272" y="1036136"/>
        <a:ext cx="4963642" cy="835012"/>
      </dsp:txXfrm>
    </dsp:sp>
    <dsp:sp modelId="{47F9D109-4A69-4315-BD3F-E9188C0B3717}">
      <dsp:nvSpPr>
        <dsp:cNvPr id="0" name=""/>
        <dsp:cNvSpPr/>
      </dsp:nvSpPr>
      <dsp:spPr>
        <a:xfrm>
          <a:off x="902589" y="2020315"/>
          <a:ext cx="6043422" cy="8869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hlinkClick xmlns:r="http://schemas.openxmlformats.org/officeDocument/2006/relationships" r:id="" action="ppaction://hlinksldjump"/>
            </a:rPr>
            <a:t>3. Гипотеза  не содержит в себе  предположения</a:t>
          </a:r>
          <a:r>
            <a:rPr lang="ru-RU" sz="1900" kern="1200" dirty="0" smtClean="0">
              <a:hlinkClick xmlns:r="http://schemas.openxmlformats.org/officeDocument/2006/relationships" r:id="" action="ppaction://hlinksldjump"/>
            </a:rPr>
            <a:t>.</a:t>
          </a:r>
          <a:endParaRPr lang="ru-RU" sz="1900" kern="1200" dirty="0"/>
        </a:p>
      </dsp:txBody>
      <dsp:txXfrm>
        <a:off x="928567" y="2046293"/>
        <a:ext cx="4963642" cy="835012"/>
      </dsp:txXfrm>
    </dsp:sp>
    <dsp:sp modelId="{CF71B0F7-D9BB-4F8F-A578-9910F1CF70EA}">
      <dsp:nvSpPr>
        <dsp:cNvPr id="0" name=""/>
        <dsp:cNvSpPr/>
      </dsp:nvSpPr>
      <dsp:spPr>
        <a:xfrm>
          <a:off x="1353883" y="3030474"/>
          <a:ext cx="6043422" cy="8869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hlinkClick xmlns:r="http://schemas.openxmlformats.org/officeDocument/2006/relationships" r:id="" action="ppaction://hlinksldjump"/>
            </a:rPr>
            <a:t>4. Не  конкретизированы  методы исследования.</a:t>
          </a:r>
          <a:endParaRPr lang="ru-RU" sz="1900" kern="1200" dirty="0"/>
        </a:p>
      </dsp:txBody>
      <dsp:txXfrm>
        <a:off x="1379861" y="3056452"/>
        <a:ext cx="4963642" cy="835012"/>
      </dsp:txXfrm>
    </dsp:sp>
    <dsp:sp modelId="{CC4636FF-4F32-4B93-8B9F-40BB5A2EFAD0}">
      <dsp:nvSpPr>
        <dsp:cNvPr id="0" name=""/>
        <dsp:cNvSpPr/>
      </dsp:nvSpPr>
      <dsp:spPr>
        <a:xfrm>
          <a:off x="1805178" y="4040631"/>
          <a:ext cx="6043422" cy="8869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hlinkClick xmlns:r="http://schemas.openxmlformats.org/officeDocument/2006/relationships" r:id="" action="ppaction://hlinksldjump"/>
            </a:rPr>
            <a:t>5.Нарушена структура оформления исследовательской работы. </a:t>
          </a:r>
          <a:endParaRPr lang="ru-RU" sz="1900" kern="1200" dirty="0"/>
        </a:p>
      </dsp:txBody>
      <dsp:txXfrm>
        <a:off x="1831156" y="4066609"/>
        <a:ext cx="4963642" cy="835012"/>
      </dsp:txXfrm>
    </dsp:sp>
    <dsp:sp modelId="{4F2382B3-7E2C-4C48-9857-FE7FA025A3F2}">
      <dsp:nvSpPr>
        <dsp:cNvPr id="0" name=""/>
        <dsp:cNvSpPr/>
      </dsp:nvSpPr>
      <dsp:spPr>
        <a:xfrm>
          <a:off x="5466892" y="647979"/>
          <a:ext cx="576529" cy="57652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5596611" y="647979"/>
        <a:ext cx="317091" cy="433838"/>
      </dsp:txXfrm>
    </dsp:sp>
    <dsp:sp modelId="{AEC6ED56-70BC-43CC-890D-1393FE80C999}">
      <dsp:nvSpPr>
        <dsp:cNvPr id="0" name=""/>
        <dsp:cNvSpPr/>
      </dsp:nvSpPr>
      <dsp:spPr>
        <a:xfrm>
          <a:off x="5918187" y="1658137"/>
          <a:ext cx="576529" cy="57652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047906" y="1658137"/>
        <a:ext cx="317091" cy="433838"/>
      </dsp:txXfrm>
    </dsp:sp>
    <dsp:sp modelId="{F11C5807-797A-4EB5-A3EA-565B169818A3}">
      <dsp:nvSpPr>
        <dsp:cNvPr id="0" name=""/>
        <dsp:cNvSpPr/>
      </dsp:nvSpPr>
      <dsp:spPr>
        <a:xfrm>
          <a:off x="6369481" y="2653512"/>
          <a:ext cx="576529" cy="57652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499200" y="2653512"/>
        <a:ext cx="317091" cy="433838"/>
      </dsp:txXfrm>
    </dsp:sp>
    <dsp:sp modelId="{73DA34E6-F927-4383-B332-4B643D2E05A0}">
      <dsp:nvSpPr>
        <dsp:cNvPr id="0" name=""/>
        <dsp:cNvSpPr/>
      </dsp:nvSpPr>
      <dsp:spPr>
        <a:xfrm>
          <a:off x="6820776" y="3673525"/>
          <a:ext cx="576529" cy="57652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950495" y="3673525"/>
        <a:ext cx="317091" cy="4338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66F56-57EC-4C23-A539-5AB7BD0DE76A}">
      <dsp:nvSpPr>
        <dsp:cNvPr id="0" name=""/>
        <dsp:cNvSpPr/>
      </dsp:nvSpPr>
      <dsp:spPr>
        <a:xfrm>
          <a:off x="0" y="0"/>
          <a:ext cx="6043422" cy="987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6. Практическая  часть исследовательской работы перенасыщена диагностическим материалом. </a:t>
          </a:r>
          <a:endParaRPr lang="ru-RU" sz="1800" kern="1200" dirty="0"/>
        </a:p>
      </dsp:txBody>
      <dsp:txXfrm>
        <a:off x="28924" y="28924"/>
        <a:ext cx="4862233" cy="929704"/>
      </dsp:txXfrm>
    </dsp:sp>
    <dsp:sp modelId="{3216796A-4AED-4C0A-9BF8-E21F6932E4F1}">
      <dsp:nvSpPr>
        <dsp:cNvPr id="0" name=""/>
        <dsp:cNvSpPr/>
      </dsp:nvSpPr>
      <dsp:spPr>
        <a:xfrm>
          <a:off x="451294" y="1124712"/>
          <a:ext cx="6043422" cy="987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7. Отсутствует личный вклад обучающегося в исследовательскую работу   </a:t>
          </a:r>
          <a:endParaRPr lang="ru-RU" sz="1800" kern="1200" dirty="0"/>
        </a:p>
      </dsp:txBody>
      <dsp:txXfrm>
        <a:off x="480218" y="1153636"/>
        <a:ext cx="4892370" cy="929704"/>
      </dsp:txXfrm>
    </dsp:sp>
    <dsp:sp modelId="{47F9D109-4A69-4315-BD3F-E9188C0B3717}">
      <dsp:nvSpPr>
        <dsp:cNvPr id="0" name=""/>
        <dsp:cNvSpPr/>
      </dsp:nvSpPr>
      <dsp:spPr>
        <a:xfrm>
          <a:off x="914373" y="2262430"/>
          <a:ext cx="6043422" cy="987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8.Схематично представлен собственный экспериментальный материал. </a:t>
          </a:r>
        </a:p>
      </dsp:txBody>
      <dsp:txXfrm>
        <a:off x="943297" y="2291354"/>
        <a:ext cx="4892370" cy="929704"/>
      </dsp:txXfrm>
    </dsp:sp>
    <dsp:sp modelId="{CF71B0F7-D9BB-4F8F-A578-9910F1CF70EA}">
      <dsp:nvSpPr>
        <dsp:cNvPr id="0" name=""/>
        <dsp:cNvSpPr/>
      </dsp:nvSpPr>
      <dsp:spPr>
        <a:xfrm>
          <a:off x="1353883" y="3374136"/>
          <a:ext cx="6043422" cy="987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>
              <a:latin typeface="+mj-lt"/>
              <a:cs typeface="Times New Roman" pitchFamily="18" charset="0"/>
            </a:rPr>
            <a:t>9. Библиографическое описание литературы, список литературы –  не одно и то же!</a:t>
          </a:r>
          <a:endParaRPr lang="ru-RU" sz="1900" b="0" kern="1200" dirty="0">
            <a:latin typeface="+mj-lt"/>
            <a:cs typeface="Times New Roman" pitchFamily="18" charset="0"/>
          </a:endParaRPr>
        </a:p>
      </dsp:txBody>
      <dsp:txXfrm>
        <a:off x="1382807" y="3403060"/>
        <a:ext cx="4892370" cy="929704"/>
      </dsp:txXfrm>
    </dsp:sp>
    <dsp:sp modelId="{CC4636FF-4F32-4B93-8B9F-40BB5A2EFAD0}">
      <dsp:nvSpPr>
        <dsp:cNvPr id="0" name=""/>
        <dsp:cNvSpPr/>
      </dsp:nvSpPr>
      <dsp:spPr>
        <a:xfrm>
          <a:off x="1805178" y="4498848"/>
          <a:ext cx="6043422" cy="987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10.Алгоритм создания исследовательской работы.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834102" y="4527772"/>
        <a:ext cx="4892370" cy="929704"/>
      </dsp:txXfrm>
    </dsp:sp>
    <dsp:sp modelId="{4F2382B3-7E2C-4C48-9857-FE7FA025A3F2}">
      <dsp:nvSpPr>
        <dsp:cNvPr id="0" name=""/>
        <dsp:cNvSpPr/>
      </dsp:nvSpPr>
      <dsp:spPr>
        <a:xfrm>
          <a:off x="5401513" y="721461"/>
          <a:ext cx="641908" cy="64190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5545942" y="721461"/>
        <a:ext cx="353050" cy="483036"/>
      </dsp:txXfrm>
    </dsp:sp>
    <dsp:sp modelId="{AEC6ED56-70BC-43CC-890D-1393FE80C999}">
      <dsp:nvSpPr>
        <dsp:cNvPr id="0" name=""/>
        <dsp:cNvSpPr/>
      </dsp:nvSpPr>
      <dsp:spPr>
        <a:xfrm>
          <a:off x="5852807" y="1846173"/>
          <a:ext cx="641908" cy="64190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5997236" y="1846173"/>
        <a:ext cx="353050" cy="483036"/>
      </dsp:txXfrm>
    </dsp:sp>
    <dsp:sp modelId="{F11C5807-797A-4EB5-A3EA-565B169818A3}">
      <dsp:nvSpPr>
        <dsp:cNvPr id="0" name=""/>
        <dsp:cNvSpPr/>
      </dsp:nvSpPr>
      <dsp:spPr>
        <a:xfrm>
          <a:off x="6304102" y="2954426"/>
          <a:ext cx="641908" cy="64190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448531" y="2954426"/>
        <a:ext cx="353050" cy="483036"/>
      </dsp:txXfrm>
    </dsp:sp>
    <dsp:sp modelId="{73DA34E6-F927-4383-B332-4B643D2E05A0}">
      <dsp:nvSpPr>
        <dsp:cNvPr id="0" name=""/>
        <dsp:cNvSpPr/>
      </dsp:nvSpPr>
      <dsp:spPr>
        <a:xfrm>
          <a:off x="6755396" y="4090111"/>
          <a:ext cx="641908" cy="64190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899825" y="4090111"/>
        <a:ext cx="353050" cy="4830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253EA-78B1-4E82-8F8E-1574D394FD4D}">
      <dsp:nvSpPr>
        <dsp:cNvPr id="0" name=""/>
        <dsp:cNvSpPr/>
      </dsp:nvSpPr>
      <dsp:spPr>
        <a:xfrm rot="5400000">
          <a:off x="215026" y="1774974"/>
          <a:ext cx="863669" cy="104216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325BA0-7A28-4852-A0C3-95204981188B}">
      <dsp:nvSpPr>
        <dsp:cNvPr id="0" name=""/>
        <dsp:cNvSpPr/>
      </dsp:nvSpPr>
      <dsp:spPr>
        <a:xfrm>
          <a:off x="6543" y="1222544"/>
          <a:ext cx="1970611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причины</a:t>
          </a:r>
          <a:endParaRPr lang="ru-RU" sz="2800" kern="1200" dirty="0"/>
        </a:p>
      </dsp:txBody>
      <dsp:txXfrm>
        <a:off x="26892" y="1242893"/>
        <a:ext cx="1929913" cy="654076"/>
      </dsp:txXfrm>
    </dsp:sp>
    <dsp:sp modelId="{A6D465D1-DE55-4657-A6CE-8C376BD3B385}">
      <dsp:nvSpPr>
        <dsp:cNvPr id="0" name=""/>
        <dsp:cNvSpPr/>
      </dsp:nvSpPr>
      <dsp:spPr>
        <a:xfrm rot="5400000">
          <a:off x="215026" y="2643441"/>
          <a:ext cx="863669" cy="104216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6DC777-7E1F-4018-927B-06E39A6582D0}">
      <dsp:nvSpPr>
        <dsp:cNvPr id="0" name=""/>
        <dsp:cNvSpPr/>
      </dsp:nvSpPr>
      <dsp:spPr>
        <a:xfrm>
          <a:off x="412870" y="2091012"/>
          <a:ext cx="1157957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роль</a:t>
          </a:r>
          <a:endParaRPr lang="ru-RU" sz="2800" kern="1200" dirty="0"/>
        </a:p>
      </dsp:txBody>
      <dsp:txXfrm>
        <a:off x="433219" y="2111361"/>
        <a:ext cx="1117259" cy="654076"/>
      </dsp:txXfrm>
    </dsp:sp>
    <dsp:sp modelId="{BB841792-1A29-4D8E-B02E-4DF0E3A1F326}">
      <dsp:nvSpPr>
        <dsp:cNvPr id="0" name=""/>
        <dsp:cNvSpPr/>
      </dsp:nvSpPr>
      <dsp:spPr>
        <a:xfrm>
          <a:off x="650459" y="3077675"/>
          <a:ext cx="2830359" cy="104216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455BBA-F4DA-4992-AEB7-18D9452D61AB}">
      <dsp:nvSpPr>
        <dsp:cNvPr id="0" name=""/>
        <dsp:cNvSpPr/>
      </dsp:nvSpPr>
      <dsp:spPr>
        <a:xfrm>
          <a:off x="123502" y="2959480"/>
          <a:ext cx="1736692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влияние</a:t>
          </a:r>
          <a:endParaRPr lang="ru-RU" sz="2800" kern="1200" dirty="0"/>
        </a:p>
      </dsp:txBody>
      <dsp:txXfrm>
        <a:off x="143851" y="2979829"/>
        <a:ext cx="1695994" cy="654076"/>
      </dsp:txXfrm>
    </dsp:sp>
    <dsp:sp modelId="{6FDBAEBA-2A34-4C40-A3DE-B736A6C19F15}">
      <dsp:nvSpPr>
        <dsp:cNvPr id="0" name=""/>
        <dsp:cNvSpPr/>
      </dsp:nvSpPr>
      <dsp:spPr>
        <a:xfrm rot="16200000">
          <a:off x="3052317" y="2643441"/>
          <a:ext cx="863669" cy="104216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942207-1C46-4893-9009-DA78BD3A5B1D}">
      <dsp:nvSpPr>
        <dsp:cNvPr id="0" name=""/>
        <dsp:cNvSpPr/>
      </dsp:nvSpPr>
      <dsp:spPr>
        <a:xfrm>
          <a:off x="3024938" y="2959480"/>
          <a:ext cx="1608402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оценка</a:t>
          </a:r>
          <a:endParaRPr lang="ru-RU" sz="2800" kern="1200" dirty="0"/>
        </a:p>
      </dsp:txBody>
      <dsp:txXfrm>
        <a:off x="3045287" y="2979829"/>
        <a:ext cx="1567704" cy="654076"/>
      </dsp:txXfrm>
    </dsp:sp>
    <dsp:sp modelId="{A59ACABC-AB05-4BC3-9188-0B6E25B2100D}">
      <dsp:nvSpPr>
        <dsp:cNvPr id="0" name=""/>
        <dsp:cNvSpPr/>
      </dsp:nvSpPr>
      <dsp:spPr>
        <a:xfrm rot="16200000">
          <a:off x="3052317" y="1774974"/>
          <a:ext cx="863669" cy="104216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9A404-687A-47FA-861B-5D082EC3A2E0}">
      <dsp:nvSpPr>
        <dsp:cNvPr id="0" name=""/>
        <dsp:cNvSpPr/>
      </dsp:nvSpPr>
      <dsp:spPr>
        <a:xfrm>
          <a:off x="2476680" y="2091012"/>
          <a:ext cx="2704918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особенности</a:t>
          </a:r>
          <a:endParaRPr lang="ru-RU" sz="2800" kern="1200" dirty="0"/>
        </a:p>
      </dsp:txBody>
      <dsp:txXfrm>
        <a:off x="2497029" y="2111361"/>
        <a:ext cx="2664220" cy="654076"/>
      </dsp:txXfrm>
    </dsp:sp>
    <dsp:sp modelId="{C34E5B52-4AD5-47D9-9DD7-E602532FE3C7}">
      <dsp:nvSpPr>
        <dsp:cNvPr id="0" name=""/>
        <dsp:cNvSpPr/>
      </dsp:nvSpPr>
      <dsp:spPr>
        <a:xfrm>
          <a:off x="3490243" y="1340740"/>
          <a:ext cx="3341186" cy="104216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03F7E6-03F3-4BEF-8FCB-8FA2352A6583}">
      <dsp:nvSpPr>
        <dsp:cNvPr id="0" name=""/>
        <dsp:cNvSpPr/>
      </dsp:nvSpPr>
      <dsp:spPr>
        <a:xfrm>
          <a:off x="2359280" y="1222544"/>
          <a:ext cx="2939717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характеристика</a:t>
          </a:r>
          <a:endParaRPr lang="ru-RU" sz="2800" kern="1200" dirty="0"/>
        </a:p>
      </dsp:txBody>
      <dsp:txXfrm>
        <a:off x="2379629" y="1242893"/>
        <a:ext cx="2899019" cy="654076"/>
      </dsp:txXfrm>
    </dsp:sp>
    <dsp:sp modelId="{50D2D409-511F-4FD9-AD13-0470779E65BA}">
      <dsp:nvSpPr>
        <dsp:cNvPr id="0" name=""/>
        <dsp:cNvSpPr/>
      </dsp:nvSpPr>
      <dsp:spPr>
        <a:xfrm rot="5400000">
          <a:off x="6403868" y="1774974"/>
          <a:ext cx="863669" cy="104216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B8FF62-1E8B-41DA-AB64-8447CEA49C8B}">
      <dsp:nvSpPr>
        <dsp:cNvPr id="0" name=""/>
        <dsp:cNvSpPr/>
      </dsp:nvSpPr>
      <dsp:spPr>
        <a:xfrm>
          <a:off x="6149529" y="1222544"/>
          <a:ext cx="2062321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анализ</a:t>
          </a:r>
          <a:endParaRPr lang="ru-RU" sz="2800" kern="1200" dirty="0"/>
        </a:p>
      </dsp:txBody>
      <dsp:txXfrm>
        <a:off x="6169878" y="1242893"/>
        <a:ext cx="2021623" cy="654076"/>
      </dsp:txXfrm>
    </dsp:sp>
    <dsp:sp modelId="{A63AF53F-6450-4F53-B72A-4F64959A0A7D}">
      <dsp:nvSpPr>
        <dsp:cNvPr id="0" name=""/>
        <dsp:cNvSpPr/>
      </dsp:nvSpPr>
      <dsp:spPr>
        <a:xfrm rot="5397087">
          <a:off x="6426079" y="2621577"/>
          <a:ext cx="819940" cy="104216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D239CF-D9DB-4B79-8EF3-DA5FA067B431}">
      <dsp:nvSpPr>
        <dsp:cNvPr id="0" name=""/>
        <dsp:cNvSpPr/>
      </dsp:nvSpPr>
      <dsp:spPr>
        <a:xfrm>
          <a:off x="5681124" y="2091012"/>
          <a:ext cx="2999132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моделирование</a:t>
          </a:r>
          <a:endParaRPr lang="ru-RU" sz="2800" kern="1200" dirty="0"/>
        </a:p>
      </dsp:txBody>
      <dsp:txXfrm>
        <a:off x="5701473" y="2111361"/>
        <a:ext cx="2958434" cy="654076"/>
      </dsp:txXfrm>
    </dsp:sp>
    <dsp:sp modelId="{5F8AFC14-3745-40BA-92F4-642391C9EF2D}">
      <dsp:nvSpPr>
        <dsp:cNvPr id="0" name=""/>
        <dsp:cNvSpPr/>
      </dsp:nvSpPr>
      <dsp:spPr>
        <a:xfrm>
          <a:off x="6152430" y="2915751"/>
          <a:ext cx="2057910" cy="69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исследование</a:t>
          </a:r>
          <a:endParaRPr lang="ru-RU" sz="2200" kern="1200" dirty="0"/>
        </a:p>
      </dsp:txBody>
      <dsp:txXfrm>
        <a:off x="6172779" y="2936100"/>
        <a:ext cx="2017212" cy="6540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1D2DE-633A-454B-9C5E-620B13EBF1AE}">
      <dsp:nvSpPr>
        <dsp:cNvPr id="0" name=""/>
        <dsp:cNvSpPr/>
      </dsp:nvSpPr>
      <dsp:spPr>
        <a:xfrm>
          <a:off x="2998070" y="2418"/>
          <a:ext cx="1928659" cy="899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Тема должна быть понятной</a:t>
          </a:r>
          <a:endParaRPr lang="ru-RU" sz="1800" kern="1200" dirty="0"/>
        </a:p>
      </dsp:txBody>
      <dsp:txXfrm>
        <a:off x="3024420" y="28768"/>
        <a:ext cx="1875959" cy="846966"/>
      </dsp:txXfrm>
    </dsp:sp>
    <dsp:sp modelId="{25433D3E-C6B9-46F3-9B8F-4744EA78E042}">
      <dsp:nvSpPr>
        <dsp:cNvPr id="0" name=""/>
        <dsp:cNvSpPr/>
      </dsp:nvSpPr>
      <dsp:spPr>
        <a:xfrm rot="5400000">
          <a:off x="3793712" y="924576"/>
          <a:ext cx="337374" cy="4048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3840945" y="958313"/>
        <a:ext cx="242909" cy="236162"/>
      </dsp:txXfrm>
    </dsp:sp>
    <dsp:sp modelId="{A6A99922-88EE-4A95-A736-D9AA74547A60}">
      <dsp:nvSpPr>
        <dsp:cNvPr id="0" name=""/>
        <dsp:cNvSpPr/>
      </dsp:nvSpPr>
      <dsp:spPr>
        <a:xfrm>
          <a:off x="2998070" y="1351917"/>
          <a:ext cx="1928659" cy="899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Тема не должна быть необъятной</a:t>
          </a:r>
          <a:endParaRPr lang="ru-RU" sz="1800" kern="1200" dirty="0"/>
        </a:p>
      </dsp:txBody>
      <dsp:txXfrm>
        <a:off x="3024420" y="1378267"/>
        <a:ext cx="1875959" cy="846966"/>
      </dsp:txXfrm>
    </dsp:sp>
    <dsp:sp modelId="{713C9C25-3AF4-4948-A5B3-3EE59FDD11DF}">
      <dsp:nvSpPr>
        <dsp:cNvPr id="0" name=""/>
        <dsp:cNvSpPr/>
      </dsp:nvSpPr>
      <dsp:spPr>
        <a:xfrm rot="5400000">
          <a:off x="3793712" y="2274075"/>
          <a:ext cx="337374" cy="4048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3840945" y="2307812"/>
        <a:ext cx="242909" cy="236162"/>
      </dsp:txXfrm>
    </dsp:sp>
    <dsp:sp modelId="{7614B9CD-4E3A-4500-AB84-63E2A3FDCFA5}">
      <dsp:nvSpPr>
        <dsp:cNvPr id="0" name=""/>
        <dsp:cNvSpPr/>
      </dsp:nvSpPr>
      <dsp:spPr>
        <a:xfrm>
          <a:off x="2998070" y="2701416"/>
          <a:ext cx="1928659" cy="899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Тема не должна быть абсолютно неизведанной</a:t>
          </a:r>
          <a:endParaRPr lang="ru-RU" sz="1800" kern="1200" dirty="0"/>
        </a:p>
      </dsp:txBody>
      <dsp:txXfrm>
        <a:off x="3024420" y="2727766"/>
        <a:ext cx="1875959" cy="846966"/>
      </dsp:txXfrm>
    </dsp:sp>
    <dsp:sp modelId="{574A6E37-1987-40CD-B206-25ADC3EE68B5}">
      <dsp:nvSpPr>
        <dsp:cNvPr id="0" name=""/>
        <dsp:cNvSpPr/>
      </dsp:nvSpPr>
      <dsp:spPr>
        <a:xfrm rot="5400000">
          <a:off x="3793712" y="3623574"/>
          <a:ext cx="337374" cy="4048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3840945" y="3657311"/>
        <a:ext cx="242909" cy="236162"/>
      </dsp:txXfrm>
    </dsp:sp>
    <dsp:sp modelId="{30BBBAE3-8F7D-4CB0-9346-641AB02A9975}">
      <dsp:nvSpPr>
        <dsp:cNvPr id="0" name=""/>
        <dsp:cNvSpPr/>
      </dsp:nvSpPr>
      <dsp:spPr>
        <a:xfrm>
          <a:off x="2998070" y="4050915"/>
          <a:ext cx="1928659" cy="899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Тема должна быть интересна и оригинальна</a:t>
          </a:r>
          <a:endParaRPr lang="ru-RU" sz="1800" kern="1200" dirty="0"/>
        </a:p>
      </dsp:txBody>
      <dsp:txXfrm>
        <a:off x="3024420" y="4077265"/>
        <a:ext cx="1875959" cy="8469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867676-E69F-401F-B61A-DC8DAD1438F6}" type="datetimeFigureOut">
              <a:rPr lang="ru-RU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3215BD-BCA1-4A09-A91E-FE0EDDBD5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24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09ED0F-4E0C-4BB4-89B1-1235840ED9F8}" type="slidenum">
              <a:rPr lang="ru-RU" smtClean="0"/>
              <a:pPr eaLnBrk="1" hangingPunct="1"/>
              <a:t>6</a:t>
            </a:fld>
            <a:endParaRPr lang="ru-RU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173D66-FB6B-498C-8135-48D6FEE23E51}" type="slidenum">
              <a:rPr lang="ru-RU" smtClean="0"/>
              <a:pPr eaLnBrk="1" hangingPunct="1"/>
              <a:t>10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FA41A-9889-42ED-9D38-4C9CDF6C4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67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F22D-8F97-40B4-A58B-468037AFD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1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4930F-ABA2-4E21-9658-CF90586AC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570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C3010-1992-4E8A-A174-805D0D4AD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9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B584-0616-435B-8837-424AC5C9F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7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1DC82-45A0-4EE9-A25D-A68963E0E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1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A5C17-5F77-479E-AAF1-5786D76CB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9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CEB17-85AC-498C-93D5-DEBF0EA4C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4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501CE-92F9-4D1C-BF5B-9E6D2726F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92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ACB05-7DBC-4AAE-A4B4-1C7935631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7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74617-6F94-4BA4-AD5E-38E9B66E0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4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EF28-DF65-434D-B185-D04A43B1A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5C8CC-185B-4562-BDFA-023448A10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4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D3D76D-04ED-4A94-852C-7879CD2E1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5E6D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Методические рекомендации по подготовке исследовательских работ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b="1" dirty="0" smtClean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5486400" y="5257800"/>
            <a:ext cx="297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1435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C00000"/>
                </a:solidFill>
              </a:rPr>
              <a:t>Алгоритм создания исследовательской работы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29000" y="914400"/>
            <a:ext cx="23622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Проблема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29000" y="1524000"/>
            <a:ext cx="2362200" cy="4572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Тема И/Р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76400" y="2133600"/>
            <a:ext cx="57912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Основополагающий     вопрос</a:t>
            </a:r>
            <a:r>
              <a:rPr lang="ru-RU" sz="2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2743200"/>
            <a:ext cx="2362200" cy="8223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Проблемный вопрос</a:t>
            </a:r>
            <a:r>
              <a:rPr lang="ru-RU" sz="2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81400" y="2743200"/>
            <a:ext cx="2362200" cy="8223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Проблемный вопрос</a:t>
            </a:r>
            <a:r>
              <a:rPr lang="ru-RU" sz="2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172200" y="2743200"/>
            <a:ext cx="2362200" cy="8223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Проблемный вопрос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219200" y="3733800"/>
            <a:ext cx="69342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Гипотезы решения проблемы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895600" y="4343400"/>
            <a:ext cx="39624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Цель исследования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2800" y="4876800"/>
            <a:ext cx="2362200" cy="822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Проведение исследования</a:t>
            </a:r>
            <a:r>
              <a:rPr lang="ru-RU" sz="2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85800" y="4876800"/>
            <a:ext cx="2362200" cy="82232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Составление плана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172200" y="4876800"/>
            <a:ext cx="2362200" cy="82232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Выбор методов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76400" y="5791200"/>
            <a:ext cx="5715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Оформление результатов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200400" y="6400800"/>
            <a:ext cx="3352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Защита И/Р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4958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4958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2362200" y="259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572000" y="259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705600" y="259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2286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572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68580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572000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30480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H="1">
            <a:off x="57150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>
            <a:off x="2286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2860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8580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7315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44958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44958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28600" y="228600"/>
          <a:ext cx="8610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67400" y="2590800"/>
            <a:ext cx="3124200" cy="914400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0">
            <a:solidFill>
              <a:srgbClr val="00008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ru-RU" sz="1400" b="1" smtClean="0"/>
              <a:t>Использование актуальных</a:t>
            </a:r>
            <a:br>
              <a:rPr lang="ru-RU" sz="1400" b="1" smtClean="0"/>
            </a:br>
            <a:r>
              <a:rPr lang="ru-RU" sz="1400" b="1" smtClean="0"/>
              <a:t>статистических данных</a:t>
            </a:r>
          </a:p>
        </p:txBody>
      </p:sp>
      <p:sp>
        <p:nvSpPr>
          <p:cNvPr id="1034" name="Rectangle 26"/>
          <p:cNvSpPr>
            <a:spLocks noChangeArrowheads="1"/>
          </p:cNvSpPr>
          <p:nvPr/>
        </p:nvSpPr>
        <p:spPr bwMode="auto">
          <a:xfrm>
            <a:off x="0" y="2819400"/>
            <a:ext cx="2895600" cy="858838"/>
          </a:xfrm>
          <a:prstGeom prst="rect">
            <a:avLst/>
          </a:prstGeom>
          <a:gradFill rotWithShape="1">
            <a:gsLst>
              <a:gs pos="0">
                <a:schemeClr val="accent1">
                  <a:alpha val="60001"/>
                </a:schemeClr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400" b="1"/>
              <a:t>Логическое и лаконичное изложение содержания</a:t>
            </a:r>
          </a:p>
          <a:p>
            <a:pPr algn="ctr">
              <a:lnSpc>
                <a:spcPct val="120000"/>
              </a:lnSpc>
            </a:pPr>
            <a:r>
              <a:rPr lang="ru-RU" sz="1400" b="1"/>
              <a:t>внутри всех частей работы</a:t>
            </a:r>
          </a:p>
        </p:txBody>
      </p:sp>
      <p:sp>
        <p:nvSpPr>
          <p:cNvPr id="1035" name="AutoShape 27"/>
          <p:cNvSpPr>
            <a:spLocks noChangeArrowheads="1"/>
          </p:cNvSpPr>
          <p:nvPr/>
        </p:nvSpPr>
        <p:spPr bwMode="auto">
          <a:xfrm>
            <a:off x="7391400" y="21336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Rectangle 29"/>
          <p:cNvSpPr>
            <a:spLocks noChangeArrowheads="1"/>
          </p:cNvSpPr>
          <p:nvPr/>
        </p:nvSpPr>
        <p:spPr bwMode="auto">
          <a:xfrm>
            <a:off x="1752600" y="4267200"/>
            <a:ext cx="5334000" cy="838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Char char="•"/>
            </a:pPr>
            <a:r>
              <a:rPr lang="ru-RU" sz="1600" b="1"/>
              <a:t>Соответствие содержания текста оглавлению и заявленной теме</a:t>
            </a:r>
          </a:p>
        </p:txBody>
      </p:sp>
      <p:sp>
        <p:nvSpPr>
          <p:cNvPr id="1037" name="Rectangle 40"/>
          <p:cNvSpPr>
            <a:spLocks noChangeArrowheads="1"/>
          </p:cNvSpPr>
          <p:nvPr/>
        </p:nvSpPr>
        <p:spPr bwMode="auto">
          <a:xfrm>
            <a:off x="3352800" y="1828800"/>
            <a:ext cx="2362200" cy="1066800"/>
          </a:xfrm>
          <a:prstGeom prst="rect">
            <a:avLst/>
          </a:prstGeom>
          <a:gradFill rotWithShape="1">
            <a:gsLst>
              <a:gs pos="0">
                <a:srgbClr val="CC99FF">
                  <a:alpha val="40999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ru-RU" sz="1400" b="1">
                <a:solidFill>
                  <a:schemeClr val="tx2"/>
                </a:solidFill>
              </a:rPr>
              <a:t>Аргументированность </a:t>
            </a:r>
          </a:p>
          <a:p>
            <a:pPr algn="ctr">
              <a:lnSpc>
                <a:spcPct val="120000"/>
              </a:lnSpc>
            </a:pPr>
            <a:r>
              <a:rPr lang="ru-RU" sz="1400" b="1">
                <a:solidFill>
                  <a:schemeClr val="tx2"/>
                </a:solidFill>
              </a:rPr>
              <a:t>выводов</a:t>
            </a:r>
          </a:p>
        </p:txBody>
      </p:sp>
      <p:sp>
        <p:nvSpPr>
          <p:cNvPr id="1038" name="Line 43"/>
          <p:cNvSpPr>
            <a:spLocks noChangeShapeType="1"/>
          </p:cNvSpPr>
          <p:nvPr/>
        </p:nvSpPr>
        <p:spPr bwMode="auto">
          <a:xfrm flipH="1">
            <a:off x="2514600" y="1066800"/>
            <a:ext cx="685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039" name="Line 44"/>
          <p:cNvSpPr>
            <a:spLocks noChangeShapeType="1"/>
          </p:cNvSpPr>
          <p:nvPr/>
        </p:nvSpPr>
        <p:spPr bwMode="auto">
          <a:xfrm>
            <a:off x="4648200" y="106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040" name="Line 45"/>
          <p:cNvSpPr>
            <a:spLocks noChangeShapeType="1"/>
          </p:cNvSpPr>
          <p:nvPr/>
        </p:nvSpPr>
        <p:spPr bwMode="auto">
          <a:xfrm>
            <a:off x="5334000" y="10668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041" name="Line 46"/>
          <p:cNvSpPr>
            <a:spLocks noChangeShapeType="1"/>
          </p:cNvSpPr>
          <p:nvPr/>
        </p:nvSpPr>
        <p:spPr bwMode="auto">
          <a:xfrm>
            <a:off x="3200400" y="1143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042" name="Управляющая кнопка: далее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0960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charset="0"/>
                <a:cs typeface="Times New Roman" charset="0"/>
              </a:rPr>
              <a:t>Основные недочеты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609600" y="1397000"/>
          <a:ext cx="7848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ru-RU" sz="2400" smtClean="0">
                <a:latin typeface="Times New Roman" charset="0"/>
                <a:cs typeface="Times New Roman" charset="0"/>
              </a:rPr>
              <a:t>продолжение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609600" y="8382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Исследовательская работа в названии должна содержать следующие понятия.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7526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Управляющая кнопка: далее 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5943600"/>
            <a:ext cx="609600" cy="5334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ru-RU" sz="2400" b="1" smtClean="0">
                <a:latin typeface="Times New Roman" charset="0"/>
                <a:cs typeface="Times New Roman" charset="0"/>
              </a:rPr>
              <a:t>Выбирается тема исследовательской </a:t>
            </a:r>
            <a:r>
              <a:rPr lang="ru-RU" sz="2400" b="1" smtClean="0"/>
              <a:t>работы</a:t>
            </a:r>
            <a:br>
              <a:rPr lang="ru-RU" sz="2400" b="1" smtClean="0"/>
            </a:br>
            <a:endParaRPr lang="ru-RU" sz="240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685800" y="1143000"/>
          <a:ext cx="7924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z="2000" b="1" smtClean="0"/>
              <a:t>Цель – отражает тему исследования</a:t>
            </a:r>
          </a:p>
          <a:p>
            <a:pPr algn="ctr" eaLnBrk="1" hangingPunct="1"/>
            <a:endParaRPr lang="ru-RU" sz="4000" b="1" smtClean="0"/>
          </a:p>
        </p:txBody>
      </p:sp>
      <p:pic>
        <p:nvPicPr>
          <p:cNvPr id="8195" name="Picture 4" descr="DAR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473450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mtClean="0"/>
              <a:t>\</a:t>
            </a:r>
          </a:p>
        </p:txBody>
      </p:sp>
      <p:sp>
        <p:nvSpPr>
          <p:cNvPr id="8197" name="Управляющая кнопка: далее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59436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990600" y="152400"/>
            <a:ext cx="72882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>
                <a:solidFill>
                  <a:schemeClr val="accent2"/>
                </a:solidFill>
              </a:rPr>
              <a:t>Формулируется цель</a:t>
            </a:r>
            <a:r>
              <a:rPr lang="ru-RU" b="1"/>
              <a:t> (для этого нужно ответить на вопрос:</a:t>
            </a:r>
          </a:p>
          <a:p>
            <a:pPr eaLnBrk="1" hangingPunct="1"/>
            <a:r>
              <a:rPr lang="ru-RU" b="1"/>
              <a:t> зачем проводится исследование?)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447800"/>
            <a:ext cx="2133600" cy="1219200"/>
          </a:xfrm>
        </p:spPr>
        <p:txBody>
          <a:bodyPr/>
          <a:lstStyle/>
          <a:p>
            <a:pPr eaLnBrk="1" hangingPunct="1"/>
            <a:r>
              <a:rPr lang="ru-RU" sz="2000" b="1" smtClean="0"/>
              <a:t>Выдвигается гипотеза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3200" y="533400"/>
            <a:ext cx="2286000" cy="3276600"/>
          </a:xfrm>
          <a:ln w="603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1800" b="1" smtClean="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743200" y="1219200"/>
            <a:ext cx="3733800" cy="1752600"/>
          </a:xfrm>
          <a:prstGeom prst="leftRightArrowCallout">
            <a:avLst>
              <a:gd name="adj1" fmla="val 25000"/>
              <a:gd name="adj2" fmla="val 25000"/>
              <a:gd name="adj3" fmla="val 26630"/>
              <a:gd name="adj4" fmla="val 50000"/>
            </a:avLst>
          </a:prstGeom>
          <a:noFill/>
          <a:ln w="508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457200" y="533400"/>
            <a:ext cx="2286000" cy="3200400"/>
          </a:xfrm>
          <a:prstGeom prst="rect">
            <a:avLst/>
          </a:prstGeom>
          <a:solidFill>
            <a:srgbClr val="FFCC99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>Должна быть проверяемой</a:t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>Должна быть простой </a:t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> </a:t>
            </a:r>
            <a:r>
              <a:rPr lang="ru-RU" b="1"/>
              <a:t>Зачастую формулируется в виде «если….,то…..»</a:t>
            </a:r>
          </a:p>
        </p:txBody>
      </p:sp>
      <p:sp>
        <p:nvSpPr>
          <p:cNvPr id="9222" name="Rectangle 13"/>
          <p:cNvSpPr>
            <a:spLocks noChangeArrowheads="1"/>
          </p:cNvSpPr>
          <p:nvPr/>
        </p:nvSpPr>
        <p:spPr bwMode="auto">
          <a:xfrm>
            <a:off x="304800" y="4648200"/>
            <a:ext cx="8610600" cy="838200"/>
          </a:xfrm>
          <a:prstGeom prst="rect">
            <a:avLst/>
          </a:prstGeom>
          <a:noFill/>
          <a:ln w="60325">
            <a:solidFill>
              <a:srgbClr val="FFC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b="1">
              <a:solidFill>
                <a:srgbClr val="CC3300"/>
              </a:solidFill>
            </a:endParaRPr>
          </a:p>
        </p:txBody>
      </p:sp>
      <p:sp>
        <p:nvSpPr>
          <p:cNvPr id="9223" name="AutoShape 14"/>
          <p:cNvSpPr>
            <a:spLocks noChangeArrowheads="1"/>
          </p:cNvSpPr>
          <p:nvPr/>
        </p:nvSpPr>
        <p:spPr bwMode="auto">
          <a:xfrm>
            <a:off x="4038600" y="3200400"/>
            <a:ext cx="1066800" cy="990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4068763" y="4800600"/>
            <a:ext cx="263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b="1"/>
          </a:p>
          <a:p>
            <a:pPr algn="ctr" eaLnBrk="1" hangingPunct="1">
              <a:buFontTx/>
              <a:buChar char="•"/>
            </a:pPr>
            <a:endParaRPr lang="ru-RU" b="1"/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>
            <a:off x="6705600" y="990600"/>
            <a:ext cx="1905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b="1"/>
              <a:t>В результате </a:t>
            </a:r>
          </a:p>
          <a:p>
            <a:pPr algn="ctr"/>
            <a:r>
              <a:rPr lang="ru-RU" b="1"/>
              <a:t>исследовательской</a:t>
            </a:r>
          </a:p>
          <a:p>
            <a:pPr algn="ctr"/>
            <a:r>
              <a:rPr lang="ru-RU" b="1"/>
              <a:t> работы</a:t>
            </a:r>
          </a:p>
          <a:p>
            <a:pPr algn="ctr"/>
            <a:r>
              <a:rPr lang="ru-RU" b="1"/>
              <a:t> либо </a:t>
            </a:r>
          </a:p>
          <a:p>
            <a:pPr algn="ctr"/>
            <a:r>
              <a:rPr lang="ru-RU" b="1"/>
              <a:t>подтверждается , </a:t>
            </a:r>
          </a:p>
          <a:p>
            <a:pPr algn="ctr"/>
            <a:r>
              <a:rPr lang="ru-RU" b="1"/>
              <a:t>либо нет.</a:t>
            </a:r>
          </a:p>
          <a:p>
            <a:pPr algn="ctr"/>
            <a:endParaRPr lang="ru-RU" b="1"/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1127125" y="4735513"/>
            <a:ext cx="7839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Гипотеза</a:t>
            </a:r>
            <a:r>
              <a:rPr lang="ru-RU" sz="2000"/>
              <a:t> - это предположение, рассуждение, догадка, ещё не </a:t>
            </a:r>
          </a:p>
          <a:p>
            <a:pPr eaLnBrk="1" hangingPunct="1"/>
            <a:r>
              <a:rPr lang="ru-RU" sz="2000"/>
              <a:t>доказанная и не подтверждённая опытом. </a:t>
            </a:r>
            <a:endParaRPr lang="ru-RU" b="1"/>
          </a:p>
        </p:txBody>
      </p:sp>
      <p:sp>
        <p:nvSpPr>
          <p:cNvPr id="9227" name="Управляющая кнопка: далее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0960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Классификация методов исследования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10243" name="Управляющая кнопка: далее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59436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16764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kern="0" dirty="0">
                <a:solidFill>
                  <a:srgbClr val="003399"/>
                </a:solidFill>
                <a:latin typeface="+mn-lt"/>
              </a:rPr>
              <a:t>Эмпирические</a:t>
            </a:r>
            <a:r>
              <a:rPr lang="ru-RU" sz="3200" kern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kern="0" dirty="0">
                <a:latin typeface="+mn-lt"/>
              </a:rPr>
              <a:t>(наблюдение, опросные методы, эксперимент, рейтинг, самооценка)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kern="0" dirty="0">
                <a:solidFill>
                  <a:srgbClr val="003399"/>
                </a:solidFill>
                <a:latin typeface="+mn-lt"/>
              </a:rPr>
              <a:t>Теоретические</a:t>
            </a:r>
            <a:r>
              <a:rPr lang="ru-RU" sz="3200" kern="0" dirty="0">
                <a:latin typeface="+mn-lt"/>
              </a:rPr>
              <a:t> (моделирование, сравнительно-исторический анализ, причинно-следственный анализ и.т.д.)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kern="0" dirty="0">
                <a:solidFill>
                  <a:srgbClr val="003399"/>
                </a:solidFill>
                <a:latin typeface="+mn-lt"/>
              </a:rPr>
              <a:t>Количественные и качественные методы </a:t>
            </a:r>
            <a:r>
              <a:rPr lang="ru-RU" sz="3200" kern="0" dirty="0">
                <a:latin typeface="+mn-lt"/>
              </a:rPr>
              <a:t>(математические методы)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/>
          <a:lstStyle/>
          <a:p>
            <a:pPr eaLnBrk="1" hangingPunct="1"/>
            <a:r>
              <a:rPr lang="ru-RU" sz="3200" smtClean="0"/>
              <a:t>Структура исследовательской работы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077200" cy="6248400"/>
          </a:xfrm>
          <a:solidFill>
            <a:srgbClr val="CCECFF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Титульный лист</a:t>
            </a:r>
          </a:p>
          <a:p>
            <a:pPr eaLnBrk="1" hangingPunct="1"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Оглавление (Тема)</a:t>
            </a:r>
          </a:p>
          <a:p>
            <a:pPr eaLnBrk="1" hangingPunct="1">
              <a:defRPr/>
            </a:pPr>
            <a:r>
              <a:rPr lang="ru-RU" sz="2200" dirty="0" smtClean="0"/>
              <a:t>Введение</a:t>
            </a:r>
          </a:p>
          <a:p>
            <a:pPr eaLnBrk="1" hangingPunct="1">
              <a:buFontTx/>
              <a:buNone/>
              <a:defRPr/>
            </a:pPr>
            <a:r>
              <a:rPr lang="ru-RU" sz="2200" dirty="0" smtClean="0"/>
              <a:t>-   актуальность;</a:t>
            </a:r>
          </a:p>
          <a:p>
            <a:pPr eaLnBrk="1" hangingPunct="1">
              <a:buFontTx/>
              <a:buChar char="-"/>
              <a:defRPr/>
            </a:pPr>
            <a:r>
              <a:rPr lang="ru-RU" sz="2200" dirty="0" smtClean="0"/>
              <a:t>цели и задачи; </a:t>
            </a:r>
          </a:p>
          <a:p>
            <a:pPr eaLnBrk="1" hangingPunct="1">
              <a:buFontTx/>
              <a:buChar char="-"/>
              <a:defRPr/>
            </a:pPr>
            <a:r>
              <a:rPr lang="ru-RU" sz="2200" dirty="0" smtClean="0"/>
              <a:t>предмет и объект;</a:t>
            </a:r>
          </a:p>
          <a:p>
            <a:pPr eaLnBrk="1" hangingPunct="1">
              <a:buFontTx/>
              <a:buChar char="-"/>
              <a:defRPr/>
            </a:pPr>
            <a:r>
              <a:rPr lang="ru-RU" sz="2200" dirty="0" smtClean="0"/>
              <a:t>методы;</a:t>
            </a:r>
          </a:p>
          <a:p>
            <a:pPr eaLnBrk="1" hangingPunct="1">
              <a:buFontTx/>
              <a:buChar char="-"/>
              <a:defRPr/>
            </a:pPr>
            <a:r>
              <a:rPr lang="ru-RU" sz="2200" dirty="0" smtClean="0"/>
              <a:t>гипотеза;</a:t>
            </a:r>
          </a:p>
          <a:p>
            <a:pPr eaLnBrk="1" hangingPunct="1">
              <a:buFontTx/>
              <a:buChar char="-"/>
              <a:defRPr/>
            </a:pPr>
            <a:r>
              <a:rPr lang="ru-RU" sz="2200" dirty="0" smtClean="0"/>
              <a:t>научная новизна.</a:t>
            </a:r>
            <a:endParaRPr lang="ru-RU" sz="2200" b="1" dirty="0" smtClean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Теоретическая часть</a:t>
            </a:r>
          </a:p>
          <a:p>
            <a:pPr eaLnBrk="1" hangingPunct="1"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 Практическая часть</a:t>
            </a:r>
          </a:p>
          <a:p>
            <a:pPr eaLnBrk="1" hangingPunct="1">
              <a:buFontTx/>
              <a:buNone/>
              <a:defRPr/>
            </a:pPr>
            <a:r>
              <a:rPr lang="ru-RU" sz="2200" dirty="0" smtClean="0"/>
              <a:t>- сведения об апробации </a:t>
            </a:r>
          </a:p>
          <a:p>
            <a:pPr eaLnBrk="1" hangingPunct="1"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Заключение (выводы)</a:t>
            </a:r>
          </a:p>
          <a:p>
            <a:pPr eaLnBrk="1" hangingPunct="1"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Литература</a:t>
            </a:r>
          </a:p>
          <a:p>
            <a:pPr eaLnBrk="1" hangingPunct="1"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Приложения</a:t>
            </a:r>
          </a:p>
        </p:txBody>
      </p:sp>
      <p:sp>
        <p:nvSpPr>
          <p:cNvPr id="11268" name="Управляющая кнопка: далее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2484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328</Words>
  <Application>Microsoft Office PowerPoint</Application>
  <PresentationFormat>Экран (4:3)</PresentationFormat>
  <Paragraphs>92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Оформление по умолчанию</vt:lpstr>
      <vt:lpstr>      Методические рекомендации по подготовке исследовательских работ </vt:lpstr>
      <vt:lpstr>Основные недочеты</vt:lpstr>
      <vt:lpstr>продолжение</vt:lpstr>
      <vt:lpstr>Исследовательская работа в названии должна содержать следующие понятия.</vt:lpstr>
      <vt:lpstr>Выбирается тема исследовательской работы </vt:lpstr>
      <vt:lpstr>Презентация PowerPoint</vt:lpstr>
      <vt:lpstr>Выдвигается гипотеза</vt:lpstr>
      <vt:lpstr>Классификация методов исследования</vt:lpstr>
      <vt:lpstr>Структура исследовательской работы</vt:lpstr>
      <vt:lpstr>Алгоритм создания исследовательской работы</vt:lpstr>
      <vt:lpstr>Использование актуальных статистических данных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90</cp:revision>
  <cp:lastPrinted>1601-01-01T00:00:00Z</cp:lastPrinted>
  <dcterms:created xsi:type="dcterms:W3CDTF">1601-01-01T00:00:00Z</dcterms:created>
  <dcterms:modified xsi:type="dcterms:W3CDTF">2021-09-13T12:46:40Z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