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3" r:id="rId2"/>
    <p:sldId id="274" r:id="rId3"/>
    <p:sldId id="256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3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Click="0" advTm="3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E88184-6755-4C75-A8F5-F06479EC068E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DAA068-64B1-4272-9114-8789DCEA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3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447800"/>
            <a:ext cx="7239000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Организация ученического исследования при проведении занятий по внеурочной деятельности</a:t>
            </a:r>
          </a:p>
          <a:p>
            <a:pPr algn="ctr"/>
            <a:endParaRPr lang="ru-RU" sz="3600" b="1" dirty="0" smtClean="0"/>
          </a:p>
          <a:p>
            <a:pPr algn="r"/>
            <a:r>
              <a:rPr lang="ru-RU" sz="2000" b="1" dirty="0" err="1" smtClean="0"/>
              <a:t>Ризванова</a:t>
            </a:r>
            <a:r>
              <a:rPr lang="ru-RU" sz="2000" b="1" dirty="0" smtClean="0"/>
              <a:t> С.М. </a:t>
            </a:r>
          </a:p>
          <a:p>
            <a:pPr algn="r"/>
            <a:r>
              <a:rPr lang="ru-RU" sz="2000" b="1" dirty="0" smtClean="0"/>
              <a:t>учитель начальных классов</a:t>
            </a:r>
          </a:p>
          <a:p>
            <a:pPr algn="r"/>
            <a:r>
              <a:rPr lang="ru-RU" sz="2000" b="1" dirty="0" smtClean="0"/>
              <a:t> МБОУ «Гимназия №2»</a:t>
            </a:r>
            <a:endParaRPr lang="ru-RU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Результаты анкетирования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Кривляешься ли ты дома перед зеркалом?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Какое настроение у тебя бывает чаще?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5365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5365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11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Проведение эксперимента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72816"/>
            <a:ext cx="6912768" cy="495097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19672" y="1268761"/>
            <a:ext cx="6696744" cy="6480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1 этап – считаем свой пульс за 10 секунд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1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7159">
            <a:off x="693578" y="1872332"/>
            <a:ext cx="2230331" cy="20257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Проведение эксперимента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7956">
            <a:off x="277726" y="4128071"/>
            <a:ext cx="3240360" cy="2142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881533"/>
            <a:ext cx="5113030" cy="4698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1259468"/>
            <a:ext cx="6048672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 2 этап – смеёмся над веселыми фотографиями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30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2816"/>
            <a:ext cx="7488832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Проведение эксперимента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282771"/>
            <a:ext cx="5184575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3 этап – ещё раз считаем пульс за 10 секунд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2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Результаты эксперимента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04" y="1541300"/>
            <a:ext cx="8784976" cy="4347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7" y="5889158"/>
            <a:ext cx="8352928" cy="3693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После трех минут смеха у первоклассников пульс значительно повысился!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Наблюдение за моим настроением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3822192" cy="63976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Выполнение задания с плохим настроением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49638"/>
            <a:ext cx="3833645" cy="233554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916832"/>
            <a:ext cx="3822192" cy="63976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Выполнение задания с хорошим настроением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104770"/>
            <a:ext cx="3816424" cy="123106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780928"/>
            <a:ext cx="4176464" cy="3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8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Смех положительно влияет на организм человека и является настоящим лекарством!</a:t>
            </a:r>
            <a:endParaRPr lang="ru-RU" sz="3600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795" y="1997460"/>
            <a:ext cx="6552728" cy="474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81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E7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E7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Нам живётся лучше всех,</a:t>
            </a:r>
            <a:br>
              <a:rPr lang="ru-RU" dirty="0" smtClean="0"/>
            </a:br>
            <a:r>
              <a:rPr lang="ru-RU" dirty="0" smtClean="0"/>
              <a:t>Потому что с нами – СМЕХ!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466259"/>
            <a:ext cx="2536807" cy="2378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93842"/>
            <a:ext cx="2006488" cy="21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51" y="4653136"/>
            <a:ext cx="2673209" cy="200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49456"/>
            <a:ext cx="2592288" cy="2327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708920"/>
            <a:ext cx="4730405" cy="298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847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Нам живётся лучше всех,</a:t>
            </a:r>
            <a:br>
              <a:rPr lang="ru-RU" dirty="0"/>
            </a:br>
            <a:r>
              <a:rPr lang="ru-RU" dirty="0"/>
              <a:t>Потому что с нами – СМЕХ!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060848"/>
            <a:ext cx="2050809" cy="228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74" y="4404844"/>
            <a:ext cx="2698881" cy="2470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73" y="4404844"/>
            <a:ext cx="2808312" cy="2453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01" y="1800986"/>
            <a:ext cx="2304256" cy="248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166" y="2852936"/>
            <a:ext cx="4088481" cy="255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337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Нам живётся лучше всех,</a:t>
            </a:r>
            <a:br>
              <a:rPr lang="ru-RU" dirty="0"/>
            </a:br>
            <a:r>
              <a:rPr lang="ru-RU" dirty="0"/>
              <a:t>Потому что с нами – СМЕХ!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0808"/>
            <a:ext cx="6840760" cy="493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808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Исследование – бескорыстный поиск</a:t>
            </a:r>
          </a:p>
          <a:p>
            <a:pPr>
              <a:buNone/>
            </a:pPr>
            <a:r>
              <a:rPr lang="ru-RU" sz="3200" dirty="0" smtClean="0"/>
              <a:t>истины, а проектирование – решение</a:t>
            </a:r>
          </a:p>
          <a:p>
            <a:pPr>
              <a:buNone/>
            </a:pPr>
            <a:r>
              <a:rPr lang="ru-RU" sz="3200" dirty="0" smtClean="0"/>
              <a:t>определенной, ясно осознаваемой</a:t>
            </a:r>
          </a:p>
          <a:p>
            <a:pPr>
              <a:buNone/>
            </a:pPr>
            <a:r>
              <a:rPr lang="ru-RU" sz="3200" dirty="0" smtClean="0"/>
              <a:t>задачи.</a:t>
            </a:r>
            <a:endParaRPr lang="en-US" sz="3200" dirty="0" smtClean="0"/>
          </a:p>
          <a:p>
            <a:pPr>
              <a:buNone/>
            </a:pPr>
            <a:r>
              <a:rPr lang="ru-RU" sz="3200" dirty="0" smtClean="0"/>
              <a:t>                         Александр Ильич Савенков</a:t>
            </a: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и защита исследовательской работы</a:t>
            </a:r>
            <a:endParaRPr lang="ru-RU" dirty="0"/>
          </a:p>
        </p:txBody>
      </p:sp>
      <p:pic>
        <p:nvPicPr>
          <p:cNvPr id="1026" name="Picture 2" descr="C:\Users\User\Desktop\CIMG08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638550" cy="485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601" y="1905000"/>
            <a:ext cx="80518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Скажи, и я забуду.</a:t>
            </a:r>
          </a:p>
          <a:p>
            <a:pPr>
              <a:buNone/>
            </a:pPr>
            <a:r>
              <a:rPr lang="ru-RU" sz="4400" dirty="0" smtClean="0"/>
              <a:t>Покажи, и я запомню.</a:t>
            </a:r>
          </a:p>
          <a:p>
            <a:pPr>
              <a:buNone/>
            </a:pPr>
            <a:r>
              <a:rPr lang="ru-RU" sz="4400" dirty="0" smtClean="0"/>
              <a:t>Дай действовать, и я научусь.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62400" y="4267200"/>
            <a:ext cx="5181600" cy="76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         Народная мудрость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13457" cy="2448273"/>
          </a:xfrm>
        </p:spPr>
        <p:txBody>
          <a:bodyPr>
            <a:noAutofit/>
          </a:bodyPr>
          <a:lstStyle/>
          <a:p>
            <a:r>
              <a:rPr lang="ru-RU" sz="5000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ВЛИЯНИЕ СМЕХА НА ОРГАНИЗМ ПЕРВОКЛАССНИКА</a:t>
            </a:r>
            <a:endParaRPr lang="ru-RU" sz="5000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357562"/>
            <a:ext cx="4000528" cy="3034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44752"/>
            <a:ext cx="6048000" cy="15480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Автор: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Грейсер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Семён Евгеньевич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Руководитель: 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Ризванова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Светлана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Мусавировна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МБОУ «Гимназия № 2»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764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информации</a:t>
            </a:r>
            <a:endParaRPr lang="ru-RU" dirty="0"/>
          </a:p>
        </p:txBody>
      </p:sp>
      <p:pic>
        <p:nvPicPr>
          <p:cNvPr id="1026" name="Picture 2" descr="C:\Users\Алия\Desktop\1322003424_58099573_123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895600" cy="204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лия\Desktop\1309260096_221513754_1----74-3000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743200" cy="228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Алия\Desktop\f_4ec4f5110a81b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Алия\Desktop\77131752_10_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962400" cy="206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Алия\Desktop\a9ae70bdf4ac79370d8ab7906a6c00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09925" cy="213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34317"/>
              </p:ext>
            </p:extLst>
          </p:nvPr>
        </p:nvGraphicFramePr>
        <p:xfrm>
          <a:off x="152399" y="2674939"/>
          <a:ext cx="8762999" cy="23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21023"/>
                <a:gridCol w="1784176"/>
                <a:gridCol w="1752600"/>
                <a:gridCol w="1752600"/>
              </a:tblGrid>
              <a:tr h="729842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1 неделя</a:t>
                      </a:r>
                      <a:r>
                        <a:rPr lang="ru-RU" sz="2600" baseline="0" dirty="0" smtClean="0"/>
                        <a:t> октября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 </a:t>
                      </a:r>
                      <a:r>
                        <a:rPr lang="ru-RU" sz="2600" dirty="0" smtClean="0"/>
                        <a:t>2 неделя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3 неделя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4 неделя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5 неделя</a:t>
                      </a:r>
                      <a:endParaRPr lang="ru-RU" sz="2600" dirty="0"/>
                    </a:p>
                  </a:txBody>
                  <a:tcPr/>
                </a:tc>
              </a:tr>
              <a:tr h="14720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Определение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темы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Оформление гипотезы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Проведение наблюдения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Эксперимент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Обработка материалов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плана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140967"/>
            <a:ext cx="7408333" cy="298519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/>
              <a:t>Цель исследования: выяснить, как смех влияет на организм.</a:t>
            </a:r>
          </a:p>
          <a:p>
            <a:endParaRPr lang="ru-RU" dirty="0" smtClean="0"/>
          </a:p>
          <a:p>
            <a:r>
              <a:rPr lang="ru-RU" b="1" dirty="0" smtClean="0"/>
              <a:t>Участники исследования: ученики  1 «Б» класса.</a:t>
            </a:r>
          </a:p>
          <a:p>
            <a:endParaRPr lang="ru-RU" dirty="0" smtClean="0"/>
          </a:p>
          <a:p>
            <a:r>
              <a:rPr lang="ru-RU" b="1" dirty="0" smtClean="0"/>
              <a:t>Предмет исследования: смех.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1519036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Гипотеза: смех положительно влияет на организм первоклассника</a:t>
            </a:r>
            <a:endParaRPr lang="ru-RU" sz="3600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892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Кровь обогащается кислородом</a:t>
            </a:r>
          </a:p>
          <a:p>
            <a:r>
              <a:rPr lang="ru-RU" dirty="0" smtClean="0"/>
              <a:t>Улучшается работа внутренних органов</a:t>
            </a:r>
          </a:p>
          <a:p>
            <a:r>
              <a:rPr lang="ru-RU" dirty="0" smtClean="0"/>
              <a:t>Лучше работают лёгкие</a:t>
            </a:r>
          </a:p>
          <a:p>
            <a:r>
              <a:rPr lang="ru-RU" dirty="0" smtClean="0"/>
              <a:t>Повышается иммунитет</a:t>
            </a:r>
          </a:p>
          <a:p>
            <a:r>
              <a:rPr lang="ru-RU" dirty="0" smtClean="0"/>
              <a:t>Расслабляются мышцы</a:t>
            </a:r>
          </a:p>
          <a:p>
            <a:r>
              <a:rPr lang="ru-RU" dirty="0" smtClean="0"/>
              <a:t>Снимается напряжение</a:t>
            </a:r>
          </a:p>
          <a:p>
            <a:r>
              <a:rPr lang="ru-RU" dirty="0" smtClean="0"/>
              <a:t>Улучшается настроение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Когда человек смеётся: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495" y="3789040"/>
            <a:ext cx="4183273" cy="274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04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4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4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4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4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4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4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344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Результаты анкетирования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744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254748" cy="332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564904"/>
            <a:ext cx="3888432" cy="3693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Любишь ли ты смеяться?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564904"/>
            <a:ext cx="3816424" cy="3693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Что именно вызывает у тебя смех?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84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Результаты анкетирования</a:t>
            </a:r>
            <a:endParaRPr lang="ru-RU" b="1" i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492896"/>
            <a:ext cx="3822192" cy="9361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Поднимается ли у тебя настроение при виде улыбающегося или смеющегося человека?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dirty="0" smtClean="0"/>
              <a:t>На каком празднике тебе бы больше понравилось?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3412900"/>
            <a:ext cx="3819525" cy="27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1764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87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761</TotalTime>
  <Words>312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ВЛИЯНИЕ СМЕХА НА ОРГАНИЗМ ПЕРВОКЛАССНИКА</vt:lpstr>
      <vt:lpstr>Сбор информации</vt:lpstr>
      <vt:lpstr>Составление плана </vt:lpstr>
      <vt:lpstr>Гипотеза: смех положительно влияет на организм первоклассника</vt:lpstr>
      <vt:lpstr>Когда человек смеётся:</vt:lpstr>
      <vt:lpstr>Результаты анкетирования</vt:lpstr>
      <vt:lpstr>Результаты анкетирования</vt:lpstr>
      <vt:lpstr>Результаты анкетирования</vt:lpstr>
      <vt:lpstr>Проведение эксперимента</vt:lpstr>
      <vt:lpstr>Проведение эксперимента</vt:lpstr>
      <vt:lpstr>Проведение эксперимента</vt:lpstr>
      <vt:lpstr>Результаты эксперимента</vt:lpstr>
      <vt:lpstr>Наблюдение за моим настроением</vt:lpstr>
      <vt:lpstr>Смех положительно влияет на организм человека и является настоящим лекарством!</vt:lpstr>
      <vt:lpstr>Нам живётся лучше всех, Потому что с нами – СМЕХ!</vt:lpstr>
      <vt:lpstr>Нам живётся лучше всех, Потому что с нами – СМЕХ!</vt:lpstr>
      <vt:lpstr>Нам живётся лучше всех, Потому что с нами – СМЕХ!</vt:lpstr>
      <vt:lpstr>Оформление и защита исследовательской работы</vt:lpstr>
      <vt:lpstr>                    Народная мудрость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СМЕХА НА ОРГАНИЗМ ПЕРВОКЛАССНИКА</dc:title>
  <dc:creator>Admin</dc:creator>
  <cp:lastModifiedBy>Admin</cp:lastModifiedBy>
  <cp:revision>56</cp:revision>
  <dcterms:created xsi:type="dcterms:W3CDTF">2012-03-11T04:12:28Z</dcterms:created>
  <dcterms:modified xsi:type="dcterms:W3CDTF">2021-06-08T11:17:33Z</dcterms:modified>
</cp:coreProperties>
</file>