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64" r:id="rId2"/>
    <p:sldId id="265" r:id="rId3"/>
    <p:sldId id="257" r:id="rId4"/>
    <p:sldId id="266" r:id="rId5"/>
    <p:sldId id="261" r:id="rId6"/>
    <p:sldId id="267" r:id="rId7"/>
    <p:sldId id="269" r:id="rId8"/>
    <p:sldId id="270" r:id="rId9"/>
    <p:sldId id="271" r:id="rId10"/>
    <p:sldId id="272" r:id="rId11"/>
    <p:sldId id="283" r:id="rId12"/>
    <p:sldId id="273" r:id="rId13"/>
    <p:sldId id="274" r:id="rId14"/>
    <p:sldId id="275" r:id="rId15"/>
    <p:sldId id="276" r:id="rId16"/>
    <p:sldId id="278" r:id="rId17"/>
    <p:sldId id="280" r:id="rId18"/>
    <p:sldId id="277" r:id="rId1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8" d="100"/>
          <a:sy n="98" d="100"/>
        </p:scale>
        <p:origin x="-720" y="4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5B9F531-C5A1-4EF5-92C4-79F8E5A196A0}" type="datetimeFigureOut">
              <a:rPr lang="ru-RU"/>
              <a:pPr>
                <a:defRPr/>
              </a:pPr>
              <a:t>16.09.2021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105DFE94-FEC3-4815-91B9-FA39D5FB5B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75398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AACFF7-D1CE-4E71-A584-2113993C08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9822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1FA851-9D9A-411A-A26C-CD7C4E6780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6922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DE93E5-5E23-4095-B927-1AB7C8F01F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082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F82EAC-D5DE-4EEE-A500-C2D83BEC6E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7681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72A6DA-E039-4991-A9D5-D6272B29DE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1395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7E5F9F-B92C-4D9F-8FBA-FE6878B8F0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6966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EF1C89-3CBD-47DC-8890-B9EB01765A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3774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18EDE7-4D5A-4780-BC73-E83C622EF0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919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EBAF02-3EB3-452F-91D1-A6B7387AED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8617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2E2F4B-A772-4362-B3F4-74F960648B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9514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F76303-6BD4-48F5-9051-37F7C8F879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584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5B1791C4-EEA6-4B1E-8947-DB05C6611E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051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05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3" name="Прямоугольник 3"/>
          <p:cNvSpPr>
            <a:spLocks noChangeArrowheads="1"/>
          </p:cNvSpPr>
          <p:nvPr/>
        </p:nvSpPr>
        <p:spPr bwMode="auto">
          <a:xfrm>
            <a:off x="395288" y="1412875"/>
            <a:ext cx="8353425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4000" b="1">
                <a:solidFill>
                  <a:srgbClr val="002060"/>
                </a:solidFill>
                <a:latin typeface="Calibri" pitchFamily="34" charset="0"/>
              </a:rPr>
              <a:t>Эколого-просветительская деятельность школьных  библиотек г. Нижневартовска</a:t>
            </a:r>
          </a:p>
          <a:p>
            <a:pPr algn="ctr"/>
            <a:endParaRPr lang="ru-RU" sz="400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2054" name="Прямоугольник 4"/>
          <p:cNvSpPr>
            <a:spLocks noChangeArrowheads="1"/>
          </p:cNvSpPr>
          <p:nvPr/>
        </p:nvSpPr>
        <p:spPr bwMode="auto">
          <a:xfrm>
            <a:off x="3203575" y="5229225"/>
            <a:ext cx="55800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ru-RU" b="1">
                <a:solidFill>
                  <a:srgbClr val="002060"/>
                </a:solidFill>
                <a:latin typeface="Calibri" pitchFamily="34" charset="0"/>
              </a:rPr>
              <a:t>Отчет творческий группы № 1 </a:t>
            </a:r>
          </a:p>
          <a:p>
            <a:pPr algn="r"/>
            <a:r>
              <a:rPr lang="ru-RU" b="1">
                <a:solidFill>
                  <a:srgbClr val="002060"/>
                </a:solidFill>
                <a:latin typeface="Calibri" pitchFamily="34" charset="0"/>
              </a:rPr>
              <a:t>МБОУ СШ № 3,  № 5, № 6, № 7, № 12, № 18, </a:t>
            </a:r>
            <a:br>
              <a:rPr lang="ru-RU" b="1">
                <a:solidFill>
                  <a:srgbClr val="002060"/>
                </a:solidFill>
                <a:latin typeface="Calibri" pitchFamily="34" charset="0"/>
              </a:rPr>
            </a:br>
            <a:r>
              <a:rPr lang="ru-RU" b="1">
                <a:solidFill>
                  <a:srgbClr val="002060"/>
                </a:solidFill>
                <a:latin typeface="Calibri" pitchFamily="34" charset="0"/>
              </a:rPr>
              <a:t>№ 19, № 31, № 34, гимназия №  2, лицей № 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Прямоугольник 2"/>
          <p:cNvSpPr>
            <a:spLocks noChangeArrowheads="1"/>
          </p:cNvSpPr>
          <p:nvPr/>
        </p:nvSpPr>
        <p:spPr bwMode="auto">
          <a:xfrm>
            <a:off x="5580063" y="6092825"/>
            <a:ext cx="20050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002060"/>
                </a:solidFill>
                <a:latin typeface="Calibri" pitchFamily="34" charset="0"/>
              </a:rPr>
              <a:t>МБОУ «СШ № 12»</a:t>
            </a:r>
          </a:p>
        </p:txBody>
      </p:sp>
      <p:pic>
        <p:nvPicPr>
          <p:cNvPr id="1126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1743075"/>
            <a:ext cx="3585468" cy="42687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3"/>
          <p:cNvSpPr>
            <a:spLocks noChangeArrowheads="1"/>
          </p:cNvSpPr>
          <p:nvPr/>
        </p:nvSpPr>
        <p:spPr bwMode="auto">
          <a:xfrm>
            <a:off x="1116013" y="6103938"/>
            <a:ext cx="1889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002060"/>
                </a:solidFill>
                <a:latin typeface="Calibri" pitchFamily="34" charset="0"/>
              </a:rPr>
              <a:t>МБОУ «СШ № 5»</a:t>
            </a:r>
          </a:p>
        </p:txBody>
      </p:sp>
      <p:pic>
        <p:nvPicPr>
          <p:cNvPr id="11270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1638" y="1743074"/>
            <a:ext cx="4756150" cy="42687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pPr eaLnBrk="1" hangingPunct="1"/>
            <a:r>
              <a:rPr lang="ru-RU" sz="4000" smtClean="0">
                <a:solidFill>
                  <a:srgbClr val="002060"/>
                </a:solidFill>
                <a:latin typeface="Calibri" pitchFamily="34" charset="0"/>
              </a:rPr>
              <a:t>Библиотечные уроки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Прямоугольник 3"/>
          <p:cNvSpPr>
            <a:spLocks noChangeArrowheads="1"/>
          </p:cNvSpPr>
          <p:nvPr/>
        </p:nvSpPr>
        <p:spPr bwMode="auto">
          <a:xfrm>
            <a:off x="3435350" y="5661025"/>
            <a:ext cx="1889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002060"/>
                </a:solidFill>
                <a:latin typeface="Calibri" pitchFamily="34" charset="0"/>
              </a:rPr>
              <a:t>МБОУ «СШ № 6»</a:t>
            </a:r>
          </a:p>
        </p:txBody>
      </p:sp>
      <p:pic>
        <p:nvPicPr>
          <p:cNvPr id="34818" name="Picture 2" descr="C:\Users\User\Desktop\Папка по экологии\ШКОЛЫ\школа 6\DSC_0090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9692" y="1700808"/>
            <a:ext cx="3898702" cy="34451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0699" y="1700808"/>
            <a:ext cx="4325747" cy="34451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3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pPr eaLnBrk="1" hangingPunct="1"/>
            <a:r>
              <a:rPr lang="ru-RU" sz="4000" smtClean="0">
                <a:solidFill>
                  <a:srgbClr val="002060"/>
                </a:solidFill>
                <a:latin typeface="Calibri" pitchFamily="34" charset="0"/>
              </a:rPr>
              <a:t>Библиотечные уроки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1975"/>
          </a:xfrm>
        </p:spPr>
        <p:txBody>
          <a:bodyPr/>
          <a:lstStyle/>
          <a:p>
            <a:pPr eaLnBrk="1" hangingPunct="1"/>
            <a:r>
              <a:rPr lang="ru-RU" sz="4000" smtClean="0">
                <a:solidFill>
                  <a:srgbClr val="002060"/>
                </a:solidFill>
                <a:latin typeface="Calibri" pitchFamily="34" charset="0"/>
              </a:rPr>
              <a:t>Конкурс чтецов</a:t>
            </a:r>
          </a:p>
        </p:txBody>
      </p:sp>
      <p:sp>
        <p:nvSpPr>
          <p:cNvPr id="13315" name="Прямоугольник 3"/>
          <p:cNvSpPr>
            <a:spLocks noChangeArrowheads="1"/>
          </p:cNvSpPr>
          <p:nvPr/>
        </p:nvSpPr>
        <p:spPr bwMode="auto">
          <a:xfrm>
            <a:off x="3562350" y="6092825"/>
            <a:ext cx="20050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002060"/>
                </a:solidFill>
                <a:latin typeface="Calibri" pitchFamily="34" charset="0"/>
              </a:rPr>
              <a:t>МБОУ «СШ № 34»</a:t>
            </a:r>
          </a:p>
        </p:txBody>
      </p:sp>
      <p:pic>
        <p:nvPicPr>
          <p:cNvPr id="12292" name="Picture 2" descr="C:\Users\User\Desktop\Папка по экологии\ШКОЛЫ\школа 34\фото конкурс стихов Библиотечный\DSC_806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6013" y="1052736"/>
            <a:ext cx="7070725" cy="46831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1975"/>
          </a:xfrm>
        </p:spPr>
        <p:txBody>
          <a:bodyPr/>
          <a:lstStyle/>
          <a:p>
            <a:pPr eaLnBrk="1" hangingPunct="1"/>
            <a:r>
              <a:rPr lang="ru-RU" sz="4000" smtClean="0">
                <a:solidFill>
                  <a:srgbClr val="002060"/>
                </a:solidFill>
                <a:latin typeface="Calibri" pitchFamily="34" charset="0"/>
              </a:rPr>
              <a:t>Конкурсы рисунков</a:t>
            </a:r>
            <a:endParaRPr lang="ru-RU" smtClean="0"/>
          </a:p>
        </p:txBody>
      </p:sp>
      <p:sp>
        <p:nvSpPr>
          <p:cNvPr id="14339" name="Прямоугольник 3"/>
          <p:cNvSpPr>
            <a:spLocks noChangeArrowheads="1"/>
          </p:cNvSpPr>
          <p:nvPr/>
        </p:nvSpPr>
        <p:spPr bwMode="auto">
          <a:xfrm>
            <a:off x="1116013" y="5949950"/>
            <a:ext cx="18891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002060"/>
                </a:solidFill>
                <a:latin typeface="Calibri" pitchFamily="34" charset="0"/>
              </a:rPr>
              <a:t>МБОУ «СШ № 6»</a:t>
            </a:r>
          </a:p>
        </p:txBody>
      </p:sp>
      <p:pic>
        <p:nvPicPr>
          <p:cNvPr id="13316" name="Picture 2" descr="C:\Users\User\Desktop\Папка по экологии\ШКОЛЫ\школа 6\Экология МБОУ СШ №6\фото экология\IMG_1515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340768"/>
            <a:ext cx="3343597" cy="44227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3317" name="Picture 4" descr="C:\Users\User\Desktop\Папка по экологии\ШКОЛЫ\Школа 7\P1020728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3704" y="1340768"/>
            <a:ext cx="4898776" cy="43200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sp>
        <p:nvSpPr>
          <p:cNvPr id="14342" name="Прямоугольник 1"/>
          <p:cNvSpPr>
            <a:spLocks noChangeArrowheads="1"/>
          </p:cNvSpPr>
          <p:nvPr/>
        </p:nvSpPr>
        <p:spPr bwMode="auto">
          <a:xfrm>
            <a:off x="5595938" y="5994400"/>
            <a:ext cx="18891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002060"/>
                </a:solidFill>
                <a:latin typeface="Calibri" pitchFamily="34" charset="0"/>
              </a:rPr>
              <a:t>МБОУ «СШ № 7»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Прямоугольник 3"/>
          <p:cNvSpPr>
            <a:spLocks noChangeArrowheads="1"/>
          </p:cNvSpPr>
          <p:nvPr/>
        </p:nvSpPr>
        <p:spPr bwMode="auto">
          <a:xfrm>
            <a:off x="1116013" y="6196013"/>
            <a:ext cx="20050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002060"/>
                </a:solidFill>
                <a:latin typeface="Calibri" pitchFamily="34" charset="0"/>
              </a:rPr>
              <a:t>МБОУ «СШ № 19»</a:t>
            </a:r>
          </a:p>
        </p:txBody>
      </p:sp>
      <p:sp>
        <p:nvSpPr>
          <p:cNvPr id="15363" name="Прямоугольник 1"/>
          <p:cNvSpPr>
            <a:spLocks noChangeArrowheads="1"/>
          </p:cNvSpPr>
          <p:nvPr/>
        </p:nvSpPr>
        <p:spPr bwMode="auto">
          <a:xfrm>
            <a:off x="5638800" y="6196013"/>
            <a:ext cx="19986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002060"/>
                </a:solidFill>
                <a:latin typeface="Calibri" pitchFamily="34" charset="0"/>
              </a:rPr>
              <a:t>МБОУ «СШ № 31</a:t>
            </a:r>
            <a:r>
              <a:rPr lang="ru-RU">
                <a:solidFill>
                  <a:srgbClr val="002060"/>
                </a:solidFill>
                <a:latin typeface="Calibri" pitchFamily="34" charset="0"/>
              </a:rPr>
              <a:t>»</a:t>
            </a:r>
          </a:p>
        </p:txBody>
      </p:sp>
      <p:pic>
        <p:nvPicPr>
          <p:cNvPr id="14341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213" y="1284635"/>
            <a:ext cx="3382962" cy="43465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342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70500" y="1268760"/>
            <a:ext cx="2697163" cy="202406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343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772569">
            <a:off x="5160963" y="3457922"/>
            <a:ext cx="2798762" cy="222614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5367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1975"/>
          </a:xfrm>
        </p:spPr>
        <p:txBody>
          <a:bodyPr/>
          <a:lstStyle/>
          <a:p>
            <a:pPr eaLnBrk="1" hangingPunct="1"/>
            <a:r>
              <a:rPr lang="ru-RU" sz="4000" smtClean="0">
                <a:solidFill>
                  <a:srgbClr val="002060"/>
                </a:solidFill>
                <a:latin typeface="Calibri" pitchFamily="34" charset="0"/>
              </a:rPr>
              <a:t>Конкурсы рисунков</a:t>
            </a:r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Прямоугольник 3"/>
          <p:cNvSpPr>
            <a:spLocks noChangeArrowheads="1"/>
          </p:cNvSpPr>
          <p:nvPr/>
        </p:nvSpPr>
        <p:spPr bwMode="auto">
          <a:xfrm>
            <a:off x="1387475" y="5876925"/>
            <a:ext cx="1889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002060"/>
                </a:solidFill>
                <a:latin typeface="Calibri" pitchFamily="34" charset="0"/>
              </a:rPr>
              <a:t>МБОУ «СШ № 5»</a:t>
            </a:r>
          </a:p>
        </p:txBody>
      </p:sp>
      <p:sp>
        <p:nvSpPr>
          <p:cNvPr id="16387" name="Прямоугольник 1"/>
          <p:cNvSpPr>
            <a:spLocks noChangeArrowheads="1"/>
          </p:cNvSpPr>
          <p:nvPr/>
        </p:nvSpPr>
        <p:spPr bwMode="auto">
          <a:xfrm>
            <a:off x="5951538" y="5921375"/>
            <a:ext cx="20050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002060"/>
                </a:solidFill>
                <a:latin typeface="Calibri" pitchFamily="34" charset="0"/>
              </a:rPr>
              <a:t>МБОУ «СШ № 12»</a:t>
            </a:r>
          </a:p>
        </p:txBody>
      </p:sp>
      <p:pic>
        <p:nvPicPr>
          <p:cNvPr id="15365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013" y="1484784"/>
            <a:ext cx="4321175" cy="39601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5366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86338" y="1484784"/>
            <a:ext cx="3906142" cy="39601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sp>
        <p:nvSpPr>
          <p:cNvPr id="1639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1975"/>
          </a:xfrm>
        </p:spPr>
        <p:txBody>
          <a:bodyPr/>
          <a:lstStyle/>
          <a:p>
            <a:pPr eaLnBrk="1" hangingPunct="1"/>
            <a:r>
              <a:rPr lang="ru-RU" sz="4000" smtClean="0">
                <a:solidFill>
                  <a:srgbClr val="002060"/>
                </a:solidFill>
                <a:latin typeface="Calibri" pitchFamily="34" charset="0"/>
              </a:rPr>
              <a:t>Конкурсы рисунков</a:t>
            </a:r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435975" cy="1143000"/>
          </a:xfrm>
        </p:spPr>
        <p:txBody>
          <a:bodyPr/>
          <a:lstStyle/>
          <a:p>
            <a:pPr eaLnBrk="1" hangingPunct="1"/>
            <a:r>
              <a:rPr lang="ru-RU" sz="4000" smtClean="0">
                <a:solidFill>
                  <a:srgbClr val="002060"/>
                </a:solidFill>
                <a:latin typeface="Calibri" pitchFamily="34" charset="0"/>
              </a:rPr>
              <a:t>Акция «Сдай макулатуру-</a:t>
            </a:r>
            <a:br>
              <a:rPr lang="ru-RU" sz="4000" smtClean="0">
                <a:solidFill>
                  <a:srgbClr val="002060"/>
                </a:solidFill>
                <a:latin typeface="Calibri" pitchFamily="34" charset="0"/>
              </a:rPr>
            </a:br>
            <a:r>
              <a:rPr lang="ru-RU" sz="4000" smtClean="0">
                <a:solidFill>
                  <a:srgbClr val="002060"/>
                </a:solidFill>
                <a:latin typeface="Calibri" pitchFamily="34" charset="0"/>
              </a:rPr>
              <a:t>сохрани дерево!»</a:t>
            </a:r>
          </a:p>
        </p:txBody>
      </p:sp>
      <p:sp>
        <p:nvSpPr>
          <p:cNvPr id="17411" name="Прямоугольник 1"/>
          <p:cNvSpPr>
            <a:spLocks noChangeArrowheads="1"/>
          </p:cNvSpPr>
          <p:nvPr/>
        </p:nvSpPr>
        <p:spPr bwMode="auto">
          <a:xfrm>
            <a:off x="7280275" y="6056313"/>
            <a:ext cx="16129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002060"/>
                </a:solidFill>
                <a:latin typeface="Calibri" pitchFamily="34" charset="0"/>
              </a:rPr>
              <a:t>Гимназия № 2</a:t>
            </a:r>
          </a:p>
        </p:txBody>
      </p:sp>
      <p:pic>
        <p:nvPicPr>
          <p:cNvPr id="17412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3400" y="1773238"/>
            <a:ext cx="5765800" cy="406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525" y="0"/>
            <a:ext cx="9210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5" name="Прямоугольник 4"/>
          <p:cNvSpPr>
            <a:spLocks noChangeArrowheads="1"/>
          </p:cNvSpPr>
          <p:nvPr/>
        </p:nvSpPr>
        <p:spPr bwMode="auto">
          <a:xfrm>
            <a:off x="7443788" y="6308725"/>
            <a:ext cx="16113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002060"/>
                </a:solidFill>
                <a:latin typeface="Calibri" pitchFamily="34" charset="0"/>
              </a:rPr>
              <a:t>Гимназия № 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Прямоугольник 3"/>
          <p:cNvSpPr>
            <a:spLocks noChangeArrowheads="1"/>
          </p:cNvSpPr>
          <p:nvPr/>
        </p:nvSpPr>
        <p:spPr bwMode="auto">
          <a:xfrm>
            <a:off x="1116013" y="5876925"/>
            <a:ext cx="1889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002060"/>
                </a:solidFill>
                <a:latin typeface="Calibri" pitchFamily="34" charset="0"/>
              </a:rPr>
              <a:t>МБОУ «СШ № 6»</a:t>
            </a:r>
          </a:p>
        </p:txBody>
      </p:sp>
      <p:sp>
        <p:nvSpPr>
          <p:cNvPr id="19459" name="Прямоугольник 1"/>
          <p:cNvSpPr>
            <a:spLocks noChangeArrowheads="1"/>
          </p:cNvSpPr>
          <p:nvPr/>
        </p:nvSpPr>
        <p:spPr bwMode="auto">
          <a:xfrm>
            <a:off x="5780088" y="5940425"/>
            <a:ext cx="18875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002060"/>
                </a:solidFill>
                <a:latin typeface="Calibri" pitchFamily="34" charset="0"/>
              </a:rPr>
              <a:t>МБОУ «СШ № 5»</a:t>
            </a:r>
          </a:p>
        </p:txBody>
      </p:sp>
      <p:pic>
        <p:nvPicPr>
          <p:cNvPr id="19460" name="Picture 2" descr="C:\Users\User\Desktop\Папка по экологии\ШКОЛЫ\школа 6\Экология МБОУ СШ №6\Сдавайся! (1)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88" y="1916113"/>
            <a:ext cx="3784600" cy="374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8513" y="2492375"/>
            <a:ext cx="4211637" cy="281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435975" cy="1143000"/>
          </a:xfrm>
        </p:spPr>
        <p:txBody>
          <a:bodyPr/>
          <a:lstStyle/>
          <a:p>
            <a:pPr eaLnBrk="1" hangingPunct="1"/>
            <a:r>
              <a:rPr lang="ru-RU" sz="4000" smtClean="0">
                <a:solidFill>
                  <a:srgbClr val="002060"/>
                </a:solidFill>
                <a:latin typeface="Calibri" pitchFamily="34" charset="0"/>
              </a:rPr>
              <a:t>Акция «Сдай макулатуру-</a:t>
            </a:r>
            <a:br>
              <a:rPr lang="ru-RU" sz="4000" smtClean="0">
                <a:solidFill>
                  <a:srgbClr val="002060"/>
                </a:solidFill>
                <a:latin typeface="Calibri" pitchFamily="34" charset="0"/>
              </a:rPr>
            </a:br>
            <a:r>
              <a:rPr lang="ru-RU" sz="4000" smtClean="0">
                <a:solidFill>
                  <a:srgbClr val="002060"/>
                </a:solidFill>
                <a:latin typeface="Calibri" pitchFamily="34" charset="0"/>
              </a:rPr>
              <a:t>сохрани дерево!»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075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07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7" name="Прямоугольник 3"/>
          <p:cNvSpPr>
            <a:spLocks noChangeArrowheads="1"/>
          </p:cNvSpPr>
          <p:nvPr/>
        </p:nvSpPr>
        <p:spPr bwMode="auto">
          <a:xfrm>
            <a:off x="323850" y="1628775"/>
            <a:ext cx="8424863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ru-RU" sz="4000" b="1">
                <a:solidFill>
                  <a:srgbClr val="002060"/>
                </a:solidFill>
                <a:latin typeface="Andantino script" pitchFamily="2" charset="0"/>
              </a:rPr>
              <a:t>Дерево, трава и птица</a:t>
            </a:r>
          </a:p>
          <a:p>
            <a:pPr algn="r"/>
            <a:r>
              <a:rPr lang="ru-RU" sz="4000" b="1">
                <a:solidFill>
                  <a:srgbClr val="002060"/>
                </a:solidFill>
                <a:latin typeface="Andantino script" pitchFamily="2" charset="0"/>
              </a:rPr>
              <a:t>Не всегда умеют защититься.</a:t>
            </a:r>
          </a:p>
          <a:p>
            <a:pPr algn="r"/>
            <a:r>
              <a:rPr lang="ru-RU" sz="4000" b="1">
                <a:solidFill>
                  <a:srgbClr val="002060"/>
                </a:solidFill>
                <a:latin typeface="Andantino script" pitchFamily="2" charset="0"/>
              </a:rPr>
              <a:t>Если будут уничтожены они,</a:t>
            </a:r>
          </a:p>
          <a:p>
            <a:pPr algn="r"/>
            <a:r>
              <a:rPr lang="ru-RU" sz="4000" b="1">
                <a:solidFill>
                  <a:srgbClr val="002060"/>
                </a:solidFill>
                <a:latin typeface="Andantino script" pitchFamily="2" charset="0"/>
              </a:rPr>
              <a:t>На планете мы останемся одни.</a:t>
            </a:r>
          </a:p>
          <a:p>
            <a:pPr algn="r"/>
            <a:r>
              <a:rPr lang="ru-RU" sz="4000" b="1">
                <a:solidFill>
                  <a:srgbClr val="002060"/>
                </a:solidFill>
                <a:latin typeface="Andantino script" pitchFamily="2" charset="0"/>
              </a:rPr>
              <a:t>В. Берестов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5"/>
          <p:cNvSpPr>
            <a:spLocks noGrp="1" noChangeArrowheads="1"/>
          </p:cNvSpPr>
          <p:nvPr>
            <p:ph type="ctrTitle"/>
          </p:nvPr>
        </p:nvSpPr>
        <p:spPr>
          <a:xfrm>
            <a:off x="684213" y="188913"/>
            <a:ext cx="7772400" cy="576262"/>
          </a:xfrm>
        </p:spPr>
        <p:txBody>
          <a:bodyPr/>
          <a:lstStyle/>
          <a:p>
            <a:pPr eaLnBrk="1" hangingPunct="1"/>
            <a:r>
              <a:rPr lang="ru-RU" sz="4000" smtClean="0">
                <a:solidFill>
                  <a:srgbClr val="002060"/>
                </a:solidFill>
                <a:latin typeface="Calibri" pitchFamily="34" charset="0"/>
              </a:rPr>
              <a:t>Книжные выставки</a:t>
            </a:r>
          </a:p>
        </p:txBody>
      </p:sp>
      <p:pic>
        <p:nvPicPr>
          <p:cNvPr id="4099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266" y="1196752"/>
            <a:ext cx="3701686" cy="50187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0" name="TextBox 1"/>
          <p:cNvSpPr txBox="1">
            <a:spLocks noChangeArrowheads="1"/>
          </p:cNvSpPr>
          <p:nvPr/>
        </p:nvSpPr>
        <p:spPr bwMode="auto">
          <a:xfrm>
            <a:off x="979488" y="6370638"/>
            <a:ext cx="2006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b="1">
                <a:solidFill>
                  <a:srgbClr val="002060"/>
                </a:solidFill>
                <a:latin typeface="Calibri" pitchFamily="34" charset="0"/>
              </a:rPr>
              <a:t>МБОУ «СШ № 12»</a:t>
            </a:r>
          </a:p>
        </p:txBody>
      </p:sp>
      <p:pic>
        <p:nvPicPr>
          <p:cNvPr id="4101" name="Picture 5" descr="C:\Users\User\Desktop\Папка по экологии\ШКОЛЫ\школа 6\Экология МБОУ СШ №6\Выставка\IMG_0581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39840" y="1219067"/>
            <a:ext cx="3764608" cy="50182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Прямоугольник 2"/>
          <p:cNvSpPr>
            <a:spLocks noChangeArrowheads="1"/>
          </p:cNvSpPr>
          <p:nvPr/>
        </p:nvSpPr>
        <p:spPr bwMode="auto">
          <a:xfrm>
            <a:off x="5645150" y="6370638"/>
            <a:ext cx="18875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002060"/>
                </a:solidFill>
                <a:latin typeface="Calibri" pitchFamily="34" charset="0"/>
              </a:rPr>
              <a:t>МБОУ «СШ № 6»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1"/>
          <p:cNvSpPr txBox="1">
            <a:spLocks noChangeArrowheads="1"/>
          </p:cNvSpPr>
          <p:nvPr/>
        </p:nvSpPr>
        <p:spPr bwMode="auto">
          <a:xfrm>
            <a:off x="755650" y="6165850"/>
            <a:ext cx="20050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b="1">
                <a:solidFill>
                  <a:srgbClr val="002060"/>
                </a:solidFill>
                <a:latin typeface="Calibri" pitchFamily="34" charset="0"/>
              </a:rPr>
              <a:t>МБОУ «СШ № 31»</a:t>
            </a:r>
          </a:p>
        </p:txBody>
      </p:sp>
      <p:sp>
        <p:nvSpPr>
          <p:cNvPr id="5123" name="Прямоугольник 2"/>
          <p:cNvSpPr>
            <a:spLocks noChangeArrowheads="1"/>
          </p:cNvSpPr>
          <p:nvPr/>
        </p:nvSpPr>
        <p:spPr bwMode="auto">
          <a:xfrm>
            <a:off x="5797550" y="6300788"/>
            <a:ext cx="1295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002060"/>
                </a:solidFill>
                <a:latin typeface="Calibri" pitchFamily="34" charset="0"/>
              </a:rPr>
              <a:t>Лицей № 2</a:t>
            </a:r>
          </a:p>
        </p:txBody>
      </p:sp>
      <p:pic>
        <p:nvPicPr>
          <p:cNvPr id="5125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7" y="980728"/>
            <a:ext cx="3653955" cy="5018488"/>
          </a:xfrm>
          <a:prstGeom prst="roundRect">
            <a:avLst>
              <a:gd name="adj" fmla="val 8594"/>
            </a:avLst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3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99160" y="980729"/>
            <a:ext cx="3256681" cy="5018488"/>
          </a:xfrm>
          <a:prstGeom prst="roundRect">
            <a:avLst>
              <a:gd name="adj" fmla="val 8594"/>
            </a:avLst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5"/>
          <p:cNvSpPr txBox="1">
            <a:spLocks noChangeArrowheads="1"/>
          </p:cNvSpPr>
          <p:nvPr/>
        </p:nvSpPr>
        <p:spPr bwMode="auto">
          <a:xfrm>
            <a:off x="684213" y="188913"/>
            <a:ext cx="7772400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4000">
                <a:solidFill>
                  <a:srgbClr val="002060"/>
                </a:solidFill>
                <a:latin typeface="Calibri" pitchFamily="34" charset="0"/>
              </a:rPr>
              <a:t>Книжные выставки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056" y="867698"/>
            <a:ext cx="3600896" cy="54410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1270000" y="6381750"/>
            <a:ext cx="2006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002060"/>
                </a:solidFill>
                <a:latin typeface="Calibri" pitchFamily="34" charset="0"/>
              </a:rPr>
              <a:t>МБОУ «СШ № 18»</a:t>
            </a:r>
          </a:p>
        </p:txBody>
      </p:sp>
      <p:sp>
        <p:nvSpPr>
          <p:cNvPr id="6148" name="Прямоугольник 2"/>
          <p:cNvSpPr>
            <a:spLocks noChangeArrowheads="1"/>
          </p:cNvSpPr>
          <p:nvPr/>
        </p:nvSpPr>
        <p:spPr bwMode="auto">
          <a:xfrm>
            <a:off x="5707063" y="6381750"/>
            <a:ext cx="1889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002060"/>
                </a:solidFill>
                <a:latin typeface="Calibri" pitchFamily="34" charset="0"/>
              </a:rPr>
              <a:t>МБОУ «СШ № 5»</a:t>
            </a: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5352" y="940338"/>
            <a:ext cx="3551064" cy="5330287"/>
          </a:xfrm>
          <a:prstGeom prst="roundRect">
            <a:avLst>
              <a:gd name="adj" fmla="val 8594"/>
            </a:avLst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5"/>
          <p:cNvSpPr txBox="1">
            <a:spLocks noChangeArrowheads="1"/>
          </p:cNvSpPr>
          <p:nvPr/>
        </p:nvSpPr>
        <p:spPr bwMode="auto">
          <a:xfrm>
            <a:off x="684213" y="188913"/>
            <a:ext cx="7772400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4000">
                <a:solidFill>
                  <a:srgbClr val="002060"/>
                </a:solidFill>
                <a:latin typeface="Calibri" pitchFamily="34" charset="0"/>
              </a:rPr>
              <a:t>Книжные выставки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Прямоугольник 1"/>
          <p:cNvSpPr>
            <a:spLocks noChangeArrowheads="1"/>
          </p:cNvSpPr>
          <p:nvPr/>
        </p:nvSpPr>
        <p:spPr bwMode="auto">
          <a:xfrm>
            <a:off x="1619250" y="6092825"/>
            <a:ext cx="1889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002060"/>
                </a:solidFill>
                <a:latin typeface="Calibri" pitchFamily="34" charset="0"/>
              </a:rPr>
              <a:t>МБОУ «СШ № 3»</a:t>
            </a:r>
          </a:p>
        </p:txBody>
      </p:sp>
      <p:sp>
        <p:nvSpPr>
          <p:cNvPr id="7171" name="Прямоугольник 2"/>
          <p:cNvSpPr>
            <a:spLocks noChangeArrowheads="1"/>
          </p:cNvSpPr>
          <p:nvPr/>
        </p:nvSpPr>
        <p:spPr bwMode="auto">
          <a:xfrm>
            <a:off x="6526213" y="6021388"/>
            <a:ext cx="2006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002060"/>
                </a:solidFill>
                <a:latin typeface="Calibri" pitchFamily="34" charset="0"/>
              </a:rPr>
              <a:t>МБОУ «СШ № 19»</a:t>
            </a:r>
          </a:p>
        </p:txBody>
      </p:sp>
      <p:pic>
        <p:nvPicPr>
          <p:cNvPr id="7173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406" y="1484785"/>
            <a:ext cx="5839746" cy="4384204"/>
          </a:xfrm>
          <a:prstGeom prst="roundRect">
            <a:avLst>
              <a:gd name="adj" fmla="val 8594"/>
            </a:avLst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3736" y="1471151"/>
            <a:ext cx="2666736" cy="4391236"/>
          </a:xfrm>
          <a:prstGeom prst="roundRect">
            <a:avLst>
              <a:gd name="adj" fmla="val 8594"/>
            </a:avLst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5"/>
          <p:cNvSpPr txBox="1">
            <a:spLocks noChangeArrowheads="1"/>
          </p:cNvSpPr>
          <p:nvPr/>
        </p:nvSpPr>
        <p:spPr bwMode="auto">
          <a:xfrm>
            <a:off x="684213" y="188913"/>
            <a:ext cx="7772400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4000">
                <a:solidFill>
                  <a:srgbClr val="002060"/>
                </a:solidFill>
                <a:latin typeface="Calibri" pitchFamily="34" charset="0"/>
              </a:rPr>
              <a:t>Книжные выставки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pPr eaLnBrk="1" hangingPunct="1"/>
            <a:r>
              <a:rPr lang="ru-RU" sz="4000" smtClean="0">
                <a:solidFill>
                  <a:srgbClr val="002060"/>
                </a:solidFill>
                <a:latin typeface="Calibri" pitchFamily="34" charset="0"/>
              </a:rPr>
              <a:t>Библиотечные уроки</a:t>
            </a:r>
          </a:p>
        </p:txBody>
      </p:sp>
      <p:sp>
        <p:nvSpPr>
          <p:cNvPr id="8195" name="Прямоугольник 1"/>
          <p:cNvSpPr>
            <a:spLocks noChangeArrowheads="1"/>
          </p:cNvSpPr>
          <p:nvPr/>
        </p:nvSpPr>
        <p:spPr bwMode="auto">
          <a:xfrm>
            <a:off x="1258888" y="5864225"/>
            <a:ext cx="20050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002060"/>
                </a:solidFill>
                <a:latin typeface="Calibri" pitchFamily="34" charset="0"/>
              </a:rPr>
              <a:t>МБОУ «СШ № 18»</a:t>
            </a:r>
          </a:p>
        </p:txBody>
      </p:sp>
      <p:sp>
        <p:nvSpPr>
          <p:cNvPr id="8196" name="Прямоугольник 2"/>
          <p:cNvSpPr>
            <a:spLocks noChangeArrowheads="1"/>
          </p:cNvSpPr>
          <p:nvPr/>
        </p:nvSpPr>
        <p:spPr bwMode="auto">
          <a:xfrm>
            <a:off x="5984875" y="5864225"/>
            <a:ext cx="1889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002060"/>
                </a:solidFill>
                <a:latin typeface="Calibri" pitchFamily="34" charset="0"/>
              </a:rPr>
              <a:t>МБОУ «СШ № 6»</a:t>
            </a:r>
          </a:p>
        </p:txBody>
      </p:sp>
      <p:pic>
        <p:nvPicPr>
          <p:cNvPr id="8197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700808"/>
            <a:ext cx="4608512" cy="4032448"/>
          </a:xfrm>
          <a:prstGeom prst="roundRect">
            <a:avLst>
              <a:gd name="adj" fmla="val 8594"/>
            </a:avLst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3" descr="C:\Users\User\Desktop\Папка по экологии\ШКОЛЫ\школа 6\Экология МБОУ СШ №6\Библ. урок\DSCN650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40" y="1808820"/>
            <a:ext cx="3952875" cy="3816424"/>
          </a:xfrm>
          <a:prstGeom prst="roundRect">
            <a:avLst>
              <a:gd name="adj" fmla="val 8594"/>
            </a:avLst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Прямоугольник 1"/>
          <p:cNvSpPr>
            <a:spLocks noChangeArrowheads="1"/>
          </p:cNvSpPr>
          <p:nvPr/>
        </p:nvSpPr>
        <p:spPr bwMode="auto">
          <a:xfrm>
            <a:off x="1258888" y="5516563"/>
            <a:ext cx="1889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002060"/>
                </a:solidFill>
                <a:latin typeface="Calibri" pitchFamily="34" charset="0"/>
              </a:rPr>
              <a:t>МБОУ «СШ № 7»</a:t>
            </a:r>
          </a:p>
        </p:txBody>
      </p:sp>
      <p:sp>
        <p:nvSpPr>
          <p:cNvPr id="9219" name="Прямоугольник 2"/>
          <p:cNvSpPr>
            <a:spLocks noChangeArrowheads="1"/>
          </p:cNvSpPr>
          <p:nvPr/>
        </p:nvSpPr>
        <p:spPr bwMode="auto">
          <a:xfrm>
            <a:off x="5981700" y="5580063"/>
            <a:ext cx="20050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002060"/>
                </a:solidFill>
                <a:latin typeface="Calibri" pitchFamily="34" charset="0"/>
              </a:rPr>
              <a:t>МБОУ «СШ № 19»</a:t>
            </a:r>
          </a:p>
        </p:txBody>
      </p:sp>
      <p:pic>
        <p:nvPicPr>
          <p:cNvPr id="9221" name="Picture 2" descr="C:\Users\User\Desktop\Папка по экологии\ШКОЛЫ\Школа 7\5 класс\P102082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9498" y="1340768"/>
            <a:ext cx="4054470" cy="38164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9992" y="1340768"/>
            <a:ext cx="4395222" cy="37482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pPr eaLnBrk="1" hangingPunct="1"/>
            <a:r>
              <a:rPr lang="ru-RU" sz="4000" smtClean="0">
                <a:solidFill>
                  <a:srgbClr val="002060"/>
                </a:solidFill>
                <a:latin typeface="Calibri" pitchFamily="34" charset="0"/>
              </a:rPr>
              <a:t>Библиотечные уроки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Прямоугольник 1"/>
          <p:cNvSpPr>
            <a:spLocks noChangeArrowheads="1"/>
          </p:cNvSpPr>
          <p:nvPr/>
        </p:nvSpPr>
        <p:spPr bwMode="auto">
          <a:xfrm>
            <a:off x="1263650" y="5894388"/>
            <a:ext cx="1295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002060"/>
                </a:solidFill>
                <a:latin typeface="Calibri" pitchFamily="34" charset="0"/>
              </a:rPr>
              <a:t>Лицей № 2</a:t>
            </a:r>
          </a:p>
        </p:txBody>
      </p:sp>
      <p:sp>
        <p:nvSpPr>
          <p:cNvPr id="10243" name="Прямоугольник 2"/>
          <p:cNvSpPr>
            <a:spLocks noChangeArrowheads="1"/>
          </p:cNvSpPr>
          <p:nvPr/>
        </p:nvSpPr>
        <p:spPr bwMode="auto">
          <a:xfrm>
            <a:off x="6227763" y="5876925"/>
            <a:ext cx="1889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002060"/>
                </a:solidFill>
                <a:latin typeface="Calibri" pitchFamily="34" charset="0"/>
              </a:rPr>
              <a:t>МБОУ «СШ № 3»</a:t>
            </a:r>
          </a:p>
        </p:txBody>
      </p:sp>
      <p:pic>
        <p:nvPicPr>
          <p:cNvPr id="1024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700809"/>
            <a:ext cx="4320480" cy="38164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40" y="1556793"/>
            <a:ext cx="3816424" cy="40261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pPr eaLnBrk="1" hangingPunct="1"/>
            <a:r>
              <a:rPr lang="ru-RU" sz="4000" smtClean="0">
                <a:solidFill>
                  <a:srgbClr val="002060"/>
                </a:solidFill>
                <a:latin typeface="Calibri" pitchFamily="34" charset="0"/>
              </a:rPr>
              <a:t>Библиотечные уроки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</TotalTime>
  <Words>246</Words>
  <Application>Microsoft Office PowerPoint</Application>
  <PresentationFormat>Экран (4:3)</PresentationFormat>
  <Paragraphs>51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Оформление по умолчанию</vt:lpstr>
      <vt:lpstr>Презентация PowerPoint</vt:lpstr>
      <vt:lpstr>Презентация PowerPoint</vt:lpstr>
      <vt:lpstr>Книжные выставки</vt:lpstr>
      <vt:lpstr>Презентация PowerPoint</vt:lpstr>
      <vt:lpstr>Презентация PowerPoint</vt:lpstr>
      <vt:lpstr>Презентация PowerPoint</vt:lpstr>
      <vt:lpstr>Библиотечные уроки</vt:lpstr>
      <vt:lpstr>Библиотечные уроки</vt:lpstr>
      <vt:lpstr>Библиотечные уроки</vt:lpstr>
      <vt:lpstr>Библиотечные уроки</vt:lpstr>
      <vt:lpstr>Библиотечные уроки</vt:lpstr>
      <vt:lpstr>Конкурс чтецов</vt:lpstr>
      <vt:lpstr>Конкурсы рисунков</vt:lpstr>
      <vt:lpstr>Конкурсы рисунков</vt:lpstr>
      <vt:lpstr>Конкурсы рисунков</vt:lpstr>
      <vt:lpstr>Акция «Сдай макулатуру- сохрани дерево!»</vt:lpstr>
      <vt:lpstr>Презентация PowerPoint</vt:lpstr>
      <vt:lpstr>Акция «Сдай макулатуру- сохрани дерево!»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Люсенька</dc:creator>
  <cp:lastModifiedBy>Admin</cp:lastModifiedBy>
  <cp:revision>32</cp:revision>
  <dcterms:created xsi:type="dcterms:W3CDTF">2009-09-06T08:03:46Z</dcterms:created>
  <dcterms:modified xsi:type="dcterms:W3CDTF">2021-09-16T07:28:40Z</dcterms:modified>
</cp:coreProperties>
</file>