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sldIdLst>
    <p:sldId id="268" r:id="rId2"/>
    <p:sldId id="261" r:id="rId3"/>
    <p:sldId id="260" r:id="rId4"/>
    <p:sldId id="269" r:id="rId5"/>
    <p:sldId id="271" r:id="rId6"/>
    <p:sldId id="272" r:id="rId7"/>
    <p:sldId id="273" r:id="rId8"/>
    <p:sldId id="276" r:id="rId9"/>
    <p:sldId id="277" r:id="rId10"/>
    <p:sldId id="275" r:id="rId11"/>
    <p:sldId id="282" r:id="rId12"/>
    <p:sldId id="281" r:id="rId13"/>
    <p:sldId id="280" r:id="rId14"/>
    <p:sldId id="279" r:id="rId15"/>
    <p:sldId id="278" r:id="rId16"/>
    <p:sldId id="274" r:id="rId17"/>
    <p:sldId id="283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AE2"/>
    <a:srgbClr val="CC9900"/>
    <a:srgbClr val="0F9341"/>
    <a:srgbClr val="257D55"/>
    <a:srgbClr val="6666FF"/>
    <a:srgbClr val="9F7053"/>
    <a:srgbClr val="8E0000"/>
    <a:srgbClr val="CCECFF"/>
    <a:srgbClr val="278158"/>
    <a:srgbClr val="3F8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44F3-2B43-4D16-865F-56952C1C532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34B5-41CA-493D-9F1A-D84A28158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3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34B5-41CA-493D-9F1A-D84A281587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1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BC3-19F4-4455-B74B-5D464F72EC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6903D3-10AE-48DC-995E-2D601D0F66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C15C5D7-B82A-41C7-8D55-5B99796065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1E98C17-BD3C-494E-809D-F4A056B533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-пк\Desktop\ГМО ДЕКАБРЬ ВЫСТУПЛЕНИЕ\img6068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5738" y="-87488"/>
            <a:ext cx="9515476" cy="70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8118" y="2095401"/>
            <a:ext cx="89058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635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Эколого-просветительская </a:t>
            </a:r>
            <a:r>
              <a:rPr lang="ru-RU" sz="3200" b="1" dirty="0">
                <a:ln w="635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деятельность</a:t>
            </a:r>
          </a:p>
          <a:p>
            <a:pPr algn="ctr"/>
            <a:r>
              <a:rPr lang="ru-RU" sz="3200" b="1" dirty="0">
                <a:ln w="635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635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школьных библиотек г. Нижневартовска</a:t>
            </a:r>
            <a:endParaRPr lang="ru-RU" sz="3200" b="1" dirty="0">
              <a:ln w="635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5373216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>
                  <a:solidFill>
                    <a:srgbClr val="257D55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Отчёт творческой группы №2</a:t>
            </a:r>
            <a:br>
              <a:rPr lang="ru-RU" sz="2400" b="1" cap="none" spc="0" dirty="0" smtClean="0">
                <a:ln w="1905">
                  <a:solidFill>
                    <a:srgbClr val="257D55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spc="0" dirty="0" smtClean="0">
                <a:ln w="1905">
                  <a:solidFill>
                    <a:srgbClr val="257D55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СШ № </a:t>
            </a:r>
            <a:r>
              <a:rPr lang="ru-RU" sz="2400" b="1" dirty="0" smtClean="0">
                <a:ln w="1905">
                  <a:solidFill>
                    <a:srgbClr val="257D55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 </a:t>
            </a:r>
            <a:r>
              <a:rPr lang="ru-RU" sz="2400" b="1" dirty="0">
                <a:ln w="1905">
                  <a:solidFill>
                    <a:srgbClr val="257D55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2, 8, 13, 14, 15, 17, 40, 42, 43, </a:t>
            </a:r>
            <a:r>
              <a:rPr lang="ru-RU" sz="2400" b="1" dirty="0" smtClean="0">
                <a:ln w="1905">
                  <a:solidFill>
                    <a:srgbClr val="257D55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лицей </a:t>
            </a:r>
            <a:endParaRPr lang="ru-RU" sz="2400" b="1" dirty="0">
              <a:ln w="1905">
                <a:solidFill>
                  <a:srgbClr val="257D55"/>
                </a:solidFill>
              </a:ln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9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83114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106613" y="159023"/>
            <a:ext cx="6787335" cy="646331"/>
          </a:xfrm>
          <a:prstGeom prst="rect">
            <a:avLst/>
          </a:prstGeom>
          <a:solidFill>
            <a:srgbClr val="33CC33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Информационное сопровождение </a:t>
            </a: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экологических мероприятий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339752" y="1538908"/>
            <a:ext cx="3528392" cy="52322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defRPr>
            </a:lvl1pPr>
          </a:lstStyle>
          <a:p>
            <a:r>
              <a:rPr lang="ru-RU" altLang="ru-RU" sz="1400" dirty="0"/>
              <a:t>Подкормка птиц на территории школы и в  микрорайоне №13</a:t>
            </a:r>
          </a:p>
        </p:txBody>
      </p:sp>
      <p:pic>
        <p:nvPicPr>
          <p:cNvPr id="13" name="Picture 4" descr="C:\Users\Larisa\Desktop\материал для экологического отряда\12 ноября 1 класс кормим птиц\IMG_75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9970" y="1660159"/>
            <a:ext cx="2646486" cy="198486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4" descr="C:\Users\Larisa\Desktop\материал для экологического отряда\12 ноября 1 класс кормим птиц\IMG_75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4036937"/>
            <a:ext cx="2678112" cy="198435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217" y="404664"/>
            <a:ext cx="2668397" cy="733554"/>
          </a:xfrm>
          <a:prstGeom prst="rect">
            <a:avLst/>
          </a:prstGeom>
        </p:spPr>
      </p:pic>
      <p:pic>
        <p:nvPicPr>
          <p:cNvPr id="22" name="Picture 2" descr="C:\Users\библиотека-пк\Desktop\ГМО ДЕКАБРЬ ВЫСТУПЛЕНИЕ\1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30010"/>
            <a:ext cx="1711077" cy="13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arisa\Desktop\фото флешмоб Берегите птиц 15 марта 2017год\IMG_88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10799"/>
            <a:ext cx="4824536" cy="354166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217567"/>
            <a:ext cx="331236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defRPr>
            </a:lvl1pPr>
          </a:lstStyle>
          <a:p>
            <a:pPr algn="ctr"/>
            <a:r>
              <a:rPr lang="ru-RU" dirty="0" err="1"/>
              <a:t>Флешмоб</a:t>
            </a:r>
            <a:r>
              <a:rPr lang="ru-RU" dirty="0"/>
              <a:t> «Берегите птиц</a:t>
            </a:r>
            <a:r>
              <a:rPr lang="ru-RU" dirty="0" smtClean="0"/>
              <a:t>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2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9" y="-4343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9069">
            <a:off x="5383230" y="4055985"/>
            <a:ext cx="1123224" cy="9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11560" y="5805264"/>
            <a:ext cx="4446115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dirty="0"/>
              <a:t>Конкурс рисунков и </a:t>
            </a:r>
            <a:r>
              <a:rPr lang="ru-RU" altLang="ru-RU" dirty="0" smtClean="0"/>
              <a:t>плакатов</a:t>
            </a:r>
            <a:br>
              <a:rPr lang="ru-RU" altLang="ru-RU" dirty="0" smtClean="0"/>
            </a:br>
            <a:r>
              <a:rPr lang="ru-RU" altLang="ru-RU" dirty="0" smtClean="0"/>
              <a:t> </a:t>
            </a:r>
            <a:r>
              <a:rPr lang="ru-RU" altLang="ru-RU" dirty="0"/>
              <a:t>«Земля наш общий дом»</a:t>
            </a:r>
          </a:p>
        </p:txBody>
      </p:sp>
      <p:pic>
        <p:nvPicPr>
          <p:cNvPr id="15" name="Picture 2" descr="C:\Users\Larisa\Desktop\листовки природа\IMG_87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220583"/>
            <a:ext cx="3120676" cy="222500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arisa\Desktop\листовки природа\IMG_88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729" y="3992617"/>
            <a:ext cx="3114131" cy="224469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Larisa\Desktop\листовки природа\IMG_883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22" y="2060848"/>
            <a:ext cx="2475214" cy="338437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библиотека-пк\Desktop\ГМО ДЕКАБРЬ ВЫСТУПЛЕНИЕ\1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30010"/>
            <a:ext cx="1711077" cy="13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2106613" y="159023"/>
            <a:ext cx="6787335" cy="646331"/>
          </a:xfrm>
          <a:prstGeom prst="rect">
            <a:avLst/>
          </a:prstGeom>
          <a:solidFill>
            <a:srgbClr val="33CC33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Информационное сопровождение </a:t>
            </a: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экологических мероприятий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5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419872" y="3409255"/>
            <a:ext cx="5616624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dirty="0"/>
              <a:t>Экологические уроки «Заповедные места Югры»</a:t>
            </a:r>
          </a:p>
        </p:txBody>
      </p:sp>
      <p:pic>
        <p:nvPicPr>
          <p:cNvPr id="8" name="Picture 2" descr="C:\Users\Larisa\Desktop\материал для экологического отряда\фото на 2 задание РДШ экоуроки заповедники\IMG_88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560" y="916072"/>
            <a:ext cx="3062536" cy="229690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Larisa\Desktop\материал для экологического отряда\фото на 2 задание РДШ экоуроки заповедники\IMG_88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916072"/>
            <a:ext cx="3062536" cy="229690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55652" y="6433591"/>
            <a:ext cx="4680520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dirty="0"/>
              <a:t>Акция по сбору макулатуры  «Сдавайся»</a:t>
            </a:r>
          </a:p>
        </p:txBody>
      </p:sp>
      <p:pic>
        <p:nvPicPr>
          <p:cNvPr id="11" name="Picture 2" descr="C:\Users\Larisa\Desktop\материал для экологического отряда\экоотряд 2017-2018 учебный год\фото выступление агитбригады сбор макулатуры 2017-2018 год\IMG_91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69060"/>
            <a:ext cx="3024336" cy="226825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risa\Desktop\материал для экологического отряда\экоотряд 2017-2018 учебный год\фото выступление агитбригады сбор макулатуры 2017-2018 год\IMG_91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998" y="3969060"/>
            <a:ext cx="3024336" cy="226825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библиотека-пк\Desktop\ГМО ДЕКАБРЬ ВЫСТУПЛЕНИЕ\1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30010"/>
            <a:ext cx="1711077" cy="13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106613" y="116632"/>
            <a:ext cx="6787335" cy="646331"/>
          </a:xfrm>
          <a:prstGeom prst="rect">
            <a:avLst/>
          </a:prstGeom>
          <a:solidFill>
            <a:srgbClr val="33CC33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Информационное сопровождение </a:t>
            </a: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экологических мероприятий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4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библиотека-пк\Desktop\ГМО ДЕКАБРЬ ВЫСТУПЛЕНИЕ\1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11" y="764704"/>
            <a:ext cx="1707618" cy="13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иблиотека-пк\Desktop\ГМО ДЕКАБРЬ ВЫСТУПЛЕНИЕ\сш 15\DSC007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650" y="1051409"/>
            <a:ext cx="3794838" cy="213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42000">
                  <a:srgbClr val="8488C4"/>
                </a:gs>
                <a:gs pos="53000">
                  <a:srgbClr val="D4DEFF"/>
                </a:gs>
                <a:gs pos="19000">
                  <a:srgbClr val="D4DEFF"/>
                </a:gs>
                <a:gs pos="83000">
                  <a:srgbClr val="96AB94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библиотека-пк\Desktop\ГМО ДЕКАБРЬ ВЫСТУПЛЕНИЕ\сш 15\DSC008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37" y="2708920"/>
            <a:ext cx="448309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C:\Documents and Settings\Библиотека\Рабочий стол\биб. урок по станциям\DSC0079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650" y="3729216"/>
            <a:ext cx="3794838" cy="214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55776" y="426150"/>
            <a:ext cx="561662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Экологический урок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Будем беречь природу»</a:t>
            </a:r>
          </a:p>
        </p:txBody>
      </p:sp>
    </p:spTree>
    <p:extLst>
      <p:ext uri="{BB962C8B-B14F-4D97-AF65-F5344CB8AC3E}">
        <p14:creationId xmlns:p14="http://schemas.microsoft.com/office/powerpoint/2010/main" val="14053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242" y="733722"/>
            <a:ext cx="2015921" cy="289280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099" name="Picture 3" descr="C:\Users\библиотека-пк\Desktop\ГМО ДЕКАБРЬ ВЫСТУПЛЕНИЕ\1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30" y="723963"/>
            <a:ext cx="1872208" cy="145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30" y="4222286"/>
            <a:ext cx="3838822" cy="2519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85850">
                  <a:srgbClr val="3B812D"/>
                </a:gs>
                <a:gs pos="0">
                  <a:schemeClr val="bg1"/>
                </a:gs>
                <a:gs pos="81000">
                  <a:srgbClr val="9CB86E"/>
                </a:gs>
                <a:gs pos="100000">
                  <a:srgbClr val="156B13"/>
                </a:gs>
              </a:gsLst>
              <a:lin ang="27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681" y="4222285"/>
            <a:ext cx="3647791" cy="2519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98000">
                  <a:schemeClr val="bg1"/>
                </a:gs>
                <a:gs pos="29000">
                  <a:srgbClr val="9CB86E"/>
                </a:gs>
                <a:gs pos="73000">
                  <a:srgbClr val="156B13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697301"/>
            <a:ext cx="3312368" cy="296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44000">
                  <a:schemeClr val="bg1"/>
                </a:gs>
                <a:gs pos="83000">
                  <a:srgbClr val="9CB86E"/>
                </a:gs>
                <a:gs pos="34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99961" y="138118"/>
            <a:ext cx="667072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Акция «Елка против нового года»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40085" y="3851756"/>
            <a:ext cx="386375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Акция «Построй дом для птиц»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83999" y="3851756"/>
            <a:ext cx="49066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Листовки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«Скажем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нет вырубке лесов»</a:t>
            </a:r>
          </a:p>
        </p:txBody>
      </p:sp>
    </p:spTree>
    <p:extLst>
      <p:ext uri="{BB962C8B-B14F-4D97-AF65-F5344CB8AC3E}">
        <p14:creationId xmlns:p14="http://schemas.microsoft.com/office/powerpoint/2010/main" val="24438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220" y="4581127"/>
            <a:ext cx="3257781" cy="1965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83000">
                  <a:schemeClr val="bg1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452" y="4581127"/>
            <a:ext cx="2950947" cy="195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74000">
                  <a:schemeClr val="bg1"/>
                </a:gs>
                <a:gs pos="18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908719"/>
            <a:ext cx="5749026" cy="3295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96000">
                  <a:schemeClr val="bg1"/>
                </a:gs>
                <a:gs pos="19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библиотека-пк\Desktop\ГМО ДЕКАБРЬ ВЫСТУПЛЕНИЕ\1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30" y="723963"/>
            <a:ext cx="1872208" cy="145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2234" y="352431"/>
            <a:ext cx="46573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Библиотечные уроки по экологии </a:t>
            </a:r>
          </a:p>
        </p:txBody>
      </p:sp>
    </p:spTree>
    <p:extLst>
      <p:ext uri="{BB962C8B-B14F-4D97-AF65-F5344CB8AC3E}">
        <p14:creationId xmlns:p14="http://schemas.microsoft.com/office/powerpoint/2010/main" val="3465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15" y="-16278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библиотека-пк\Desktop\ГМО ДЕКАБРЬ ВЫСТУПЛЕНИЕ\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62" y="620688"/>
            <a:ext cx="15577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15" y="954162"/>
            <a:ext cx="2339677" cy="175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883764"/>
            <a:ext cx="2376925" cy="169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7" y="2420888"/>
            <a:ext cx="4977764" cy="3733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7" y="4772495"/>
            <a:ext cx="2433142" cy="182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685925" y="251937"/>
            <a:ext cx="68283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Конкурс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рисунков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«Сохраняя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природу, определяем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будущее»</a:t>
            </a:r>
          </a:p>
        </p:txBody>
      </p:sp>
    </p:spTree>
    <p:extLst>
      <p:ext uri="{BB962C8B-B14F-4D97-AF65-F5344CB8AC3E}">
        <p14:creationId xmlns:p14="http://schemas.microsoft.com/office/powerpoint/2010/main" val="15568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библиотека-пк\Desktop\ГМО ДЕКАБРЬ ВЫСТУПЛЕНИЕ\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62" y="620688"/>
            <a:ext cx="15577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9475" y="75307"/>
            <a:ext cx="4370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Победители конкурса чтецов </a:t>
            </a:r>
          </a:p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«Природе края строки посвящаем»</a:t>
            </a:r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72" y="2492896"/>
            <a:ext cx="3792579" cy="2844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79912" y="1628800"/>
            <a:ext cx="576064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39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библиотека-пк\Desktop\ГМО ДЕКАБРЬ ВЫСТУПЛЕНИЕ\4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1584176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biblio.by/media/catalog/product/cache/1/image/1200x1200/9df78eab33525d08d6e5fb8d27136e95/9/7/9785699481682-2011--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2564903"/>
            <a:ext cx="2161745" cy="216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библиотека-пк\Desktop\ГМО ДЕКАБРЬ ВЫСТУПЛЕНИЕ\сш 42\гмо\20170512_1350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579" y="2148733"/>
            <a:ext cx="5211285" cy="2931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50000">
                  <a:srgbClr val="C00000"/>
                </a:gs>
                <a:gs pos="13000">
                  <a:srgbClr val="BD922A"/>
                </a:gs>
                <a:gs pos="21001">
                  <a:srgbClr val="BD922A"/>
                </a:gs>
                <a:gs pos="72000">
                  <a:srgbClr val="FBE4AE"/>
                </a:gs>
                <a:gs pos="30000">
                  <a:srgbClr val="BD922A"/>
                </a:gs>
                <a:gs pos="92000">
                  <a:srgbClr val="835E17"/>
                </a:gs>
                <a:gs pos="82001">
                  <a:srgbClr val="A28949"/>
                </a:gs>
                <a:gs pos="74000">
                  <a:srgbClr val="FAE3B7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http://www.knigograd.com.ua/images/detailed/product_detailed_image_206350_4718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909" y="3986916"/>
            <a:ext cx="1760670" cy="203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31840" y="128143"/>
            <a:ext cx="517035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Библиотечный урок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539464"/>
            <a:ext cx="5816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4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библиотека-пк\Desktop\ГМО ДЕКАБРЬ ВЫСТУПЛЕНИЕ\4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1584176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библиотека-пк\Desktop\ГМО ДЕКАБРЬ ВЫСТУПЛЕНИЕ\сш 42\гмо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16" y="3284984"/>
            <a:ext cx="3641607" cy="3455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библиотека-пк\Desktop\ГМО ДЕКАБРЬ ВЫСТУПЛЕНИЕ\сш 42\2017-12-18_11054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36777"/>
            <a:ext cx="4555801" cy="3219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410409" y="2204864"/>
            <a:ext cx="32822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Книжная выставка</a:t>
            </a:r>
            <a:br>
              <a:rPr lang="ru-RU" sz="20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0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«Как </a:t>
            </a:r>
            <a:r>
              <a:rPr lang="ru-RU" sz="2000" b="1" dirty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все </a:t>
            </a:r>
            <a:r>
              <a:rPr lang="ru-RU" sz="20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взаимосвязано</a:t>
            </a:r>
            <a:br>
              <a:rPr lang="ru-RU" sz="20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0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 природе</a:t>
            </a:r>
            <a:r>
              <a:rPr lang="ru-RU" sz="2000" b="1" dirty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49156" y="807095"/>
            <a:ext cx="49968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 </a:t>
            </a:r>
            <a:r>
              <a:rPr lang="en-US" sz="20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https</a:t>
            </a:r>
            <a:r>
              <a:rPr lang="en-US" sz="2000" b="1" dirty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7815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://yadi.sk/i/bZDwVOFb3GWMLc</a:t>
            </a:r>
            <a:endParaRPr lang="ru-RU" sz="2000" b="1" cap="none" spc="0" dirty="0">
              <a:ln w="952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27815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0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563" cy="697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библиотека-пк\Desktop\ГМО ДЕКАБРЬ ВЫСТУПЛЕНИЕ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088232" cy="17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iblioteka2\Desktop\Фото\Новая папка\новое фото 0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00" y="4082320"/>
            <a:ext cx="3605352" cy="2659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7000">
                  <a:srgbClr val="92D050"/>
                </a:gs>
                <a:gs pos="71000">
                  <a:srgbClr val="FEE7F2"/>
                </a:gs>
                <a:gs pos="36000">
                  <a:srgbClr val="FAC77D"/>
                </a:gs>
                <a:gs pos="91000">
                  <a:schemeClr val="accent6">
                    <a:lumMod val="40000"/>
                    <a:lumOff val="60000"/>
                  </a:schemeClr>
                </a:gs>
                <a:gs pos="25000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C:\Users\Biblioteka2\Desktop\Фото\Новая папка\новое фото 0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835" y="980728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1000">
                  <a:srgbClr val="92D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043435" y="116632"/>
            <a:ext cx="62684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Мероприятие для обучающихся начальной школы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«Экологически чистые – как это?» </a:t>
            </a:r>
          </a:p>
        </p:txBody>
      </p:sp>
      <p:pic>
        <p:nvPicPr>
          <p:cNvPr id="16" name="Picture 3" descr="C:\Users\Biblioteka2\Desktop\Фото\Новая папка\новое фото 05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442" y="4082320"/>
            <a:ext cx="3545397" cy="2659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6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библиотека-пк\Desktop\ГМО ДЕКАБРЬ ВЫСТУПЛЕНИЕ\4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584176" cy="12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Documents and Settings\Читатель\Мои документы\Библиотека фото\стенды\IMG_346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798" y="2276872"/>
            <a:ext cx="3024234" cy="4320479"/>
          </a:xfrm>
          <a:prstGeom prst="rect">
            <a:avLst/>
          </a:prstGeom>
          <a:ln w="88900" cap="sq" cmpd="thickThin">
            <a:solidFill>
              <a:srgbClr val="9F705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 descr="C:\Documents and Settings\Читатель\Рабочий стол\экология  разн\P11908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047768" cy="4320480"/>
          </a:xfrm>
          <a:prstGeom prst="rect">
            <a:avLst/>
          </a:prstGeom>
          <a:ln w="88900" cap="sq" cmpd="thickThin">
            <a:solidFill>
              <a:srgbClr val="9F705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70879" y="404664"/>
            <a:ext cx="4484946" cy="70788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Книжная выставка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«Уголок любителя природы»</a:t>
            </a:r>
          </a:p>
        </p:txBody>
      </p:sp>
    </p:spTree>
    <p:extLst>
      <p:ext uri="{BB962C8B-B14F-4D97-AF65-F5344CB8AC3E}">
        <p14:creationId xmlns:p14="http://schemas.microsoft.com/office/powerpoint/2010/main" val="41901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библиотека-пк\Desktop\ГМО ДЕКАБРЬ ВЫСТУПЛЕНИЕ\4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584176" cy="12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8373"/>
            <a:ext cx="712879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6350">
                  <a:noFill/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Библиотечный урок: «Протяни природе руку…» </a:t>
            </a:r>
            <a:endParaRPr lang="ru-RU" sz="2000" b="1" spc="50" dirty="0">
              <a:ln w="6350">
                <a:noFill/>
              </a:ln>
              <a:solidFill>
                <a:srgbClr val="8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C:\Documents and Settings\Читатель\Рабочий стол\экология  разн\IMG_471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737666"/>
            <a:ext cx="3204356" cy="2187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Documents and Settings\Читатель\Рабочий стол\экология  разн\IMG_471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737667"/>
            <a:ext cx="3168352" cy="2187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3441185"/>
            <a:ext cx="640871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Библиотечный урок: «Заповедники Югры» </a:t>
            </a:r>
            <a:endParaRPr lang="ru-RU" sz="2000" b="1" spc="50" dirty="0">
              <a:ln w="11430"/>
              <a:solidFill>
                <a:srgbClr val="8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C:\Documents and Settings\Читатель\Рабочий стол\экология  разн\P119083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50" y="3957203"/>
            <a:ext cx="3576364" cy="2354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89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Documents and Settings\Читатель\Рабочий стол\экология  разн\P119083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716" y="3946512"/>
            <a:ext cx="352839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35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библиотека-пк\Desktop\ГМО ДЕКАБРЬ ВЫСТУПЛЕНИЕ\4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584176" cy="12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08662" y="404664"/>
            <a:ext cx="309634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9525"/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Час экологии </a:t>
            </a:r>
            <a:endParaRPr lang="ru-RU" sz="2800" b="1" spc="50" dirty="0">
              <a:ln w="9525"/>
              <a:solidFill>
                <a:srgbClr val="8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C:\Documents and Settings\Читатель\Мои документы\Библиотека фото\5в\P119078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90408"/>
            <a:ext cx="2861113" cy="2030480"/>
          </a:xfrm>
          <a:prstGeom prst="rect">
            <a:avLst/>
          </a:prstGeom>
          <a:ln w="57150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Documents and Settings\Читатель\Мои документы\Библиотека фото\5в\P119078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622" y="2636913"/>
            <a:ext cx="3352826" cy="2232247"/>
          </a:xfrm>
          <a:prstGeom prst="rect">
            <a:avLst/>
          </a:prstGeom>
          <a:ln w="57150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3424789"/>
            <a:ext cx="486864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9525"/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Экологическая викторина </a:t>
            </a:r>
            <a:endParaRPr lang="ru-RU" sz="2400" b="1" spc="50" dirty="0">
              <a:ln w="9525"/>
              <a:solidFill>
                <a:srgbClr val="8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библиотека-пк\Desktop\ГМО ДЕКАБРЬ ВЫСТУПЛЕНИЕ\сш 43\2017-12-18_11541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02" y="4077072"/>
            <a:ext cx="4598243" cy="2549722"/>
          </a:xfrm>
          <a:prstGeom prst="rect">
            <a:avLst/>
          </a:prstGeom>
          <a:ln w="57150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9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библиотека-пк\Desktop\ГМО ДЕКАБРЬ ВЫСТУПЛЕНИЕ\лицей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17" y="897707"/>
            <a:ext cx="12070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библиотека-пк\Desktop\ГМО ДЕКАБРЬ ВЫСТУПЛЕНИЕ\Лицей\экология для\IMG_01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390" y="1592049"/>
            <a:ext cx="3481018" cy="4597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5" name="Picture 7" descr="C:\Users\библиотека-пк\Desktop\ГМО ДЕКАБРЬ ВЫСТУПЛЕНИЕ\Лицей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94" y="2708920"/>
            <a:ext cx="4056266" cy="3486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Прямоугольник 15"/>
          <p:cNvSpPr/>
          <p:nvPr/>
        </p:nvSpPr>
        <p:spPr>
          <a:xfrm>
            <a:off x="1870289" y="764704"/>
            <a:ext cx="704434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9525"/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Библиотечные уроки «Твой след на земле»</a:t>
            </a:r>
          </a:p>
        </p:txBody>
      </p:sp>
    </p:spTree>
    <p:extLst>
      <p:ext uri="{BB962C8B-B14F-4D97-AF65-F5344CB8AC3E}">
        <p14:creationId xmlns:p14="http://schemas.microsoft.com/office/powerpoint/2010/main" val="2460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библиотека-пк\Desktop\ГМО ДЕКАБРЬ ВЫСТУПЛЕНИЕ\сш 1\2017-11-29_1623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218" y="980728"/>
            <a:ext cx="4102061" cy="428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52000">
                  <a:srgbClr val="92D050"/>
                </a:gs>
                <a:gs pos="69000">
                  <a:schemeClr val="accent1">
                    <a:tint val="44500"/>
                    <a:satMod val="160000"/>
                  </a:schemeClr>
                </a:gs>
                <a:gs pos="22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Biblioteka2\Desktop\Фото\Новая папка\новое фото 0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881650" cy="379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92D050"/>
                </a:gs>
                <a:gs pos="0">
                  <a:schemeClr val="accent1">
                    <a:tint val="66000"/>
                    <a:satMod val="160000"/>
                  </a:schemeClr>
                </a:gs>
                <a:gs pos="5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>
          <a:xfrm rot="21444033">
            <a:off x="3962078" y="449610"/>
            <a:ext cx="517539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Конкурс 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рисунков «</a:t>
            </a:r>
            <a:r>
              <a:rPr lang="ru-RU" sz="64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Сделай мир чище»</a:t>
            </a:r>
            <a:endParaRPr lang="ru-RU" sz="6400" dirty="0">
              <a:latin typeface="+mn-lt"/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 rot="221818">
            <a:off x="-160236" y="2294539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Библиотечный урок «</a:t>
            </a:r>
            <a:r>
              <a:rPr lang="ru-RU" sz="60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Поможем природе»</a:t>
            </a:r>
            <a:endParaRPr lang="ru-RU" sz="6000" dirty="0">
              <a:latin typeface="+mn-lt"/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0" name="Picture 2" descr="C:\Users\библиотека-пк\Desktop\ГМО ДЕКАБРЬ ВЫСТУПЛЕНИЕ\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088232" cy="17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693" y="4046"/>
            <a:ext cx="9157563" cy="687427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библиотека-пк\Desktop\ГМО ДЕКАБРЬ ВЫСТУПЛЕНИЕ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016224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библиотека-пк\Desktop\ГМО ДЕКАБРЬ ВЫСТУПЛЕНИЕ\cш 2\СШ №2 Отчет о проведении экоуроков\Page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248" y="839714"/>
            <a:ext cx="2595679" cy="2788831"/>
          </a:xfrm>
          <a:prstGeom prst="rect">
            <a:avLst/>
          </a:prstGeom>
          <a:ln w="28575">
            <a:solidFill>
              <a:srgbClr val="CCEC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библиотека-пк\Desktop\ГМО ДЕКАБРЬ ВЫСТУПЛЕНИЕ\cш 2\СШ №2 Отчет о проведении экоуроков\Page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248" y="3916195"/>
            <a:ext cx="2664296" cy="2740345"/>
          </a:xfrm>
          <a:prstGeom prst="rect">
            <a:avLst/>
          </a:prstGeom>
          <a:ln w="28575">
            <a:solidFill>
              <a:srgbClr val="CCEC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библиотека-пк\Desktop\ГМО ДЕКАБРЬ ВЫСТУПЛЕНИЕ\cш 2\СШ №2 Отчет о проведении экоуроков\Page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06537"/>
            <a:ext cx="2846040" cy="3794720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051720" y="188640"/>
            <a:ext cx="5204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600" b="1" cap="none" spc="0">
                <a:ln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Участие во всероссийских интерактивных </a:t>
            </a:r>
            <a:r>
              <a:rPr lang="ru-RU" dirty="0" err="1"/>
              <a:t>экоуроках</a:t>
            </a:r>
            <a:r>
              <a:rPr lang="ru-RU" dirty="0"/>
              <a:t>  "Хранители воды - IV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11" name="Picture 3" descr="C:\Users\библиотека-пк\Desktop\ГМО ДЕКАБРЬ ВЫСТУПЛЕНИЕ\cш 2\СШ №2 Отчет о проведении экоуроков\Page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758" y="2814951"/>
            <a:ext cx="2839730" cy="378630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438198" y="2221762"/>
            <a:ext cx="22128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 мероприятий</a:t>
            </a:r>
          </a:p>
          <a:p>
            <a:pPr algn="ctr"/>
            <a:r>
              <a:rPr lang="ru-RU" sz="1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начальной школе</a:t>
            </a:r>
            <a:endParaRPr lang="ru-RU" sz="1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962" y="2344872"/>
            <a:ext cx="264912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Экоурок</a:t>
            </a:r>
            <a:r>
              <a:rPr lang="ru-RU" sz="1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«Вода России»</a:t>
            </a:r>
            <a:endParaRPr lang="ru-RU" sz="1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8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библиотека-пк\Desktop\ГМО ДЕКАБРЬ ВЫСТУПЛЕНИЕ\cш 2\СШ №2 Отчет о проведении экоуроков\Благодарственное письмо школе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62" y="2636913"/>
            <a:ext cx="2609746" cy="36909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библиотека-пк\Desktop\ГМО ДЕКАБРЬ ВЫСТУПЛЕНИЕ\cш 2\СШ №2 Отчет о проведении экоуроков\Мой диплом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590567" cy="369091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03055" y="189031"/>
            <a:ext cx="6560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</a:rPr>
              <a:t>Экологический урок-игра </a:t>
            </a:r>
            <a:r>
              <a:rPr lang="ru-RU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</a:rPr>
              <a:t>"Путешествие на лесную поляну»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9834" y="558363"/>
            <a:ext cx="454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</a:rPr>
              <a:t>Экологический урок «Страна Экология»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13620" y="927695"/>
            <a:ext cx="5842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</a:rPr>
              <a:t>Экологический урок </a:t>
            </a:r>
            <a:r>
              <a:rPr lang="ru-RU" dirty="0">
                <a:ln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</a:rPr>
              <a:t>«Земля-наш общий дом!»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67732" y="1319190"/>
            <a:ext cx="598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</a:rPr>
              <a:t> Цикл книжных выставок «Сохраним </a:t>
            </a:r>
            <a:r>
              <a:rPr lang="ru-RU" dirty="0">
                <a:ln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</a:rPr>
              <a:t>природу вместе»</a:t>
            </a:r>
          </a:p>
        </p:txBody>
      </p:sp>
      <p:pic>
        <p:nvPicPr>
          <p:cNvPr id="13" name="Picture 15" descr="C:\Users\библиотека-пк\Desktop\ГМО ДЕКАБРЬ ВЫСТУПЛЕНИЕ\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016224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библиотека-пк\Desktop\ГМО ДЕКАБРЬ ВЫСТУПЛЕНИЕ\cш 2\СШ №2 Отчет о проведении экоуроков\Page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968" y="2636914"/>
            <a:ext cx="2768184" cy="3690912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505484" y="1844824"/>
            <a:ext cx="4514787" cy="1042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0" cap="none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Интерактивные библиотечные </a:t>
            </a:r>
            <a:r>
              <a:rPr lang="ru-RU" sz="16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уроки</a:t>
            </a:r>
          </a:p>
          <a:p>
            <a:r>
              <a:rPr lang="ru-RU" sz="16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«Заповедная Россия»</a:t>
            </a:r>
            <a:r>
              <a:rPr lang="ru-RU" sz="1600" b="0" cap="none" dirty="0" smtClean="0">
                <a:ln w="635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ru-RU" sz="1600" b="0" cap="none" dirty="0" smtClean="0">
                <a:ln w="635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endParaRPr lang="ru-RU" sz="1600" b="0" cap="none" dirty="0">
              <a:ln w="6350"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" y="12238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G_31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028" y="4298154"/>
            <a:ext cx="2498096" cy="2083174"/>
          </a:xfrm>
          <a:prstGeom prst="rect">
            <a:avLst/>
          </a:prstGeom>
          <a:noFill/>
          <a:ln w="38100">
            <a:gradFill flip="none" rotWithShape="1">
              <a:gsLst>
                <a:gs pos="26000">
                  <a:srgbClr val="92D050"/>
                </a:gs>
                <a:gs pos="0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96000">
                  <a:srgbClr val="FBD49C"/>
                </a:gs>
                <a:gs pos="65005">
                  <a:srgbClr val="FCBA9C"/>
                </a:gs>
                <a:gs pos="76000">
                  <a:srgbClr val="FEE7F2"/>
                </a:gs>
              </a:gsLst>
              <a:lin ang="1890000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G_31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354795"/>
            <a:ext cx="5550715" cy="40265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gradFill flip="none" rotWithShape="1">
              <a:gsLst>
                <a:gs pos="54000">
                  <a:srgbClr val="92D050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0"/>
              <a:tileRect/>
            </a:gra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 descr="IMG_31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028" y="1700808"/>
            <a:ext cx="2498096" cy="2056447"/>
          </a:xfrm>
          <a:prstGeom prst="rect">
            <a:avLst/>
          </a:prstGeom>
          <a:ln w="38100">
            <a:gradFill flip="none" rotWithShape="1">
              <a:gsLst>
                <a:gs pos="62000">
                  <a:srgbClr val="92D050"/>
                </a:gs>
                <a:gs pos="17999">
                  <a:srgbClr val="FEE7F2"/>
                </a:gs>
                <a:gs pos="36000">
                  <a:srgbClr val="FAC77D"/>
                </a:gs>
                <a:gs pos="32076">
                  <a:srgbClr val="FBCE97"/>
                </a:gs>
                <a:gs pos="15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8100000" scaled="0"/>
              <a:tileRect/>
            </a:gra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73938" y="282134"/>
            <a:ext cx="502645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altLang="ru-RU" sz="1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altLang="ru-RU" sz="16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рисунков «Земля </a:t>
            </a:r>
            <a:r>
              <a:rPr lang="ru-RU" altLang="ru-RU" sz="1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наш общий дом»</a:t>
            </a:r>
            <a:endParaRPr lang="ru-RU" sz="1600" b="1" dirty="0">
              <a:ln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библиотека-пк\Desktop\ГМО ДЕКАБРЬ ВЫСТУПЛЕНИЕ\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24" y="761864"/>
            <a:ext cx="1848420" cy="14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0170502_0822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9300">
            <a:off x="710721" y="3803288"/>
            <a:ext cx="1858558" cy="2667905"/>
          </a:xfrm>
          <a:prstGeom prst="rect">
            <a:avLst/>
          </a:prstGeom>
          <a:noFill/>
          <a:ln w="38100">
            <a:gradFill flip="none" rotWithShape="1">
              <a:gsLst>
                <a:gs pos="57925">
                  <a:srgbClr val="FBAD7D"/>
                </a:gs>
                <a:gs pos="0">
                  <a:srgbClr val="92D050"/>
                </a:gs>
                <a:gs pos="73000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20170502_0824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1841257" cy="2736304"/>
          </a:xfrm>
          <a:prstGeom prst="rect">
            <a:avLst/>
          </a:prstGeom>
          <a:noFill/>
          <a:ln w="38100">
            <a:gradFill flip="none" rotWithShape="1">
              <a:gsLst>
                <a:gs pos="52000">
                  <a:srgbClr val="92D050"/>
                </a:gs>
                <a:gs pos="76000">
                  <a:srgbClr val="FEE7F2"/>
                </a:gs>
                <a:gs pos="13000">
                  <a:srgbClr val="FAC77D"/>
                </a:gs>
                <a:gs pos="9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20170502_0823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0139">
            <a:off x="6961063" y="4084011"/>
            <a:ext cx="1661356" cy="2459652"/>
          </a:xfrm>
          <a:prstGeom prst="rect">
            <a:avLst/>
          </a:prstGeom>
          <a:noFill/>
          <a:ln w="38100">
            <a:gradFill flip="none" rotWithShape="1">
              <a:gsLst>
                <a:gs pos="32000">
                  <a:srgbClr val="FBB77D"/>
                </a:gs>
                <a:gs pos="71669">
                  <a:srgbClr val="FBBF8D"/>
                </a:gs>
                <a:gs pos="17000">
                  <a:srgbClr val="FBBB7D"/>
                </a:gs>
                <a:gs pos="57000">
                  <a:srgbClr val="92D050"/>
                </a:gs>
                <a:gs pos="17999">
                  <a:srgbClr val="FEE7F2"/>
                </a:gs>
                <a:gs pos="36000">
                  <a:srgbClr val="FAC77D"/>
                </a:gs>
                <a:gs pos="87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810000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3249" y="264704"/>
            <a:ext cx="52199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Экскурсии по экологическому вернисажу</a:t>
            </a:r>
          </a:p>
        </p:txBody>
      </p:sp>
      <p:pic>
        <p:nvPicPr>
          <p:cNvPr id="11" name="Picture 14" descr="20170502_0827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672" y="908720"/>
            <a:ext cx="4627616" cy="282762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92D050"/>
                </a:gs>
                <a:gs pos="76000">
                  <a:srgbClr val="FEE7F2"/>
                </a:gs>
                <a:gs pos="54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61000">
                  <a:srgbClr val="FEE7F2"/>
                </a:gs>
              </a:gsLst>
              <a:lin ang="5400000" scaled="1"/>
              <a:tileRect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библиотека-пк\Desktop\ГМО ДЕКАБРЬ ВЫСТУПЛЕНИ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24" y="761864"/>
            <a:ext cx="1848420" cy="14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78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библиотека-пк\Desktop\ГМО ДЕКАБРЬ ВЫСТУПЛЕНИЕ\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12" y="754013"/>
            <a:ext cx="1680216" cy="13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библиотека-пк\Desktop\ГМО ДЕКАБРЬ ВЫСТУПЛЕНИЕ\сш 13\мероприятия\DSCN02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86760"/>
            <a:ext cx="3165103" cy="2374018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13500000" scaled="1"/>
              <a:tileRect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библиотека-пк\Desktop\ГМО ДЕКАБРЬ ВЫСТУПЛЕНИЕ\сш 13\мероприятия\DSCN02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84323"/>
            <a:ext cx="3168352" cy="2376455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18900000" scaled="1"/>
              <a:tileRect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библиотека-пк\Desktop\ГМО ДЕКАБРЬ ВЫСТУПЛЕНИЕ\сш 13\мероприятия\DSCN03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942" y="949071"/>
            <a:ext cx="3322551" cy="249211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16200000" scaled="1"/>
              <a:tileRect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241479"/>
            <a:ext cx="431885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«Путешествие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в лесное царство»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5" y="3645024"/>
            <a:ext cx="27363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«Книжная выставка»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3707740"/>
            <a:ext cx="460851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itchFamily="18" charset="0"/>
              </a:rPr>
              <a:t>«Кукольный театр»</a:t>
            </a:r>
          </a:p>
        </p:txBody>
      </p:sp>
    </p:spTree>
    <p:extLst>
      <p:ext uri="{BB962C8B-B14F-4D97-AF65-F5344CB8AC3E}">
        <p14:creationId xmlns:p14="http://schemas.microsoft.com/office/powerpoint/2010/main" val="41832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библиотека-пк\Desktop\ГМО ДЕКАБРЬ ВЫСТУПЛЕНИЕ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" y="4046"/>
            <a:ext cx="9157563" cy="6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библиотека-пк\Desktop\ГМО ДЕКАБРЬ ВЫСТУПЛЕНИЕ\сш 13\2017-12-13_1635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0322" y="1196752"/>
            <a:ext cx="3843806" cy="4968552"/>
          </a:xfrm>
          <a:prstGeom prst="round2DiagRect">
            <a:avLst>
              <a:gd name="adj1" fmla="val 1336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библиотека-пк\Desktop\ГМО ДЕКАБРЬ ВЫСТУПЛЕНИЕ\сш 13\2017-12-13_16371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7213">
            <a:off x="6000523" y="444429"/>
            <a:ext cx="2722608" cy="3232837"/>
          </a:xfrm>
          <a:prstGeom prst="round2DiagRect">
            <a:avLst>
              <a:gd name="adj1" fmla="val 1336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149" name="Picture 5" descr="C:\Users\библиотека-пк\Desktop\ГМО ДЕКАБРЬ ВЫСТУПЛЕНИЕ\сш 13\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2566">
            <a:off x="5704714" y="3339856"/>
            <a:ext cx="2664296" cy="3146391"/>
          </a:xfrm>
          <a:prstGeom prst="round2DiagRect">
            <a:avLst>
              <a:gd name="adj1" fmla="val 1336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2" descr="C:\Users\библиотека-пк\Desktop\ГМО ДЕКАБРЬ ВЫСТУПЛЕНИЕ\1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12" y="754013"/>
            <a:ext cx="1680216" cy="13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1967</TotalTime>
  <Words>245</Words>
  <Application>Microsoft Office PowerPoint</Application>
  <PresentationFormat>Экран (4:3)</PresentationFormat>
  <Paragraphs>50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Эколого-просветительская деятельность школьной библиотеки</dc:title>
  <dc:creator>библиотека-пк</dc:creator>
  <cp:lastModifiedBy>Admin</cp:lastModifiedBy>
  <cp:revision>95</cp:revision>
  <dcterms:created xsi:type="dcterms:W3CDTF">2017-11-29T10:56:41Z</dcterms:created>
  <dcterms:modified xsi:type="dcterms:W3CDTF">2021-09-16T07:24:53Z</dcterms:modified>
</cp:coreProperties>
</file>