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76" r:id="rId1"/>
    <p:sldMasterId id="214748378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64" r:id="rId5"/>
    <p:sldId id="265" r:id="rId6"/>
    <p:sldId id="283" r:id="rId7"/>
    <p:sldId id="263" r:id="rId8"/>
    <p:sldId id="272" r:id="rId9"/>
    <p:sldId id="271" r:id="rId10"/>
    <p:sldId id="273" r:id="rId11"/>
    <p:sldId id="284" r:id="rId12"/>
    <p:sldId id="274" r:id="rId13"/>
    <p:sldId id="285" r:id="rId14"/>
    <p:sldId id="276" r:id="rId15"/>
    <p:sldId id="277" r:id="rId16"/>
    <p:sldId id="278" r:id="rId17"/>
    <p:sldId id="289" r:id="rId18"/>
    <p:sldId id="281" r:id="rId19"/>
    <p:sldId id="290" r:id="rId20"/>
    <p:sldId id="29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FFCC"/>
    <a:srgbClr val="FF9933"/>
    <a:srgbClr val="FFCC66"/>
    <a:srgbClr val="FF9900"/>
    <a:srgbClr val="6666FF"/>
    <a:srgbClr val="006699"/>
    <a:srgbClr val="6600FF"/>
    <a:srgbClr val="9966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7135" autoAdjust="0"/>
  </p:normalViewPr>
  <p:slideViewPr>
    <p:cSldViewPr>
      <p:cViewPr>
        <p:scale>
          <a:sx n="70" d="100"/>
          <a:sy n="70" d="100"/>
        </p:scale>
        <p:origin x="-153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://cro-nv.ru/" TargetMode="External"/><Relationship Id="rId1" Type="http://schemas.openxmlformats.org/officeDocument/2006/relationships/hyperlink" Target="http://school15-nv.ru/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C4F94B-3E73-4238-BF2E-C7D089598CB9}" type="doc">
      <dgm:prSet loTypeId="urn:microsoft.com/office/officeart/2005/8/layout/chevron2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12D33B1-349A-4555-ADAA-0A09BF791E1F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CDDA4D-013C-4BF9-BD13-C80705E2F011}" type="parTrans" cxnId="{0992EA60-47CC-42DE-B16A-01629BF0432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18B92A-B4E4-4903-B853-76290212877E}" type="sibTrans" cxnId="{0992EA60-47CC-42DE-B16A-01629BF0432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EC7BA2-117F-44D0-9554-E0B32953E32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2">
                  <a:lumMod val="75000"/>
                </a:schemeClr>
              </a:solidFill>
            </a:rPr>
            <a:t>создать условия для освоения педагогами  педагогической технологии формирования универсальных учебных действий</a:t>
          </a:r>
          <a:endParaRPr lang="ru-RU" sz="20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DC3A6A-3FFA-4EA0-AAEE-BAAAEE12886E}" type="parTrans" cxnId="{8E94055B-5698-4420-8D29-8D8587D73D7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7C4B6A-0891-4124-94A6-CEF296726A48}" type="sibTrans" cxnId="{8E94055B-5698-4420-8D29-8D8587D73D7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F1246D-2ED4-4DB2-9234-B67A5B70F505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C1E018-B58E-4EA6-A2F0-7A37A6E06751}" type="parTrans" cxnId="{A4A0578B-AC7C-4AFE-95E2-3924B6FEFB1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C6CAF4-C931-4662-A54A-EC7BE1418528}" type="sibTrans" cxnId="{A4A0578B-AC7C-4AFE-95E2-3924B6FEFB1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B9841F-4E81-4D61-99E0-72EC4CF7E69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2">
                  <a:lumMod val="75000"/>
                </a:schemeClr>
              </a:solidFill>
            </a:rPr>
            <a:t>обеспечить условия для проектирования педагогами собственной образовательной деятельности в контексте </a:t>
          </a:r>
          <a:r>
            <a:rPr lang="ru-RU" sz="2000" dirty="0" err="1" smtClean="0">
              <a:solidFill>
                <a:schemeClr val="accent2">
                  <a:lumMod val="75000"/>
                </a:schemeClr>
              </a:solidFill>
            </a:rPr>
            <a:t>компетентностного</a:t>
          </a:r>
          <a:r>
            <a:rPr lang="ru-RU" sz="2000" dirty="0" smtClean="0">
              <a:solidFill>
                <a:schemeClr val="accent2">
                  <a:lumMod val="75000"/>
                </a:schemeClr>
              </a:solidFill>
            </a:rPr>
            <a:t> подхода, создания перспективы дальнейшего самообразования в области современных образовательных технологий</a:t>
          </a:r>
          <a:endParaRPr lang="ru-RU" sz="20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0D8767-137C-4B4E-8146-D0DF90B282AF}" type="parTrans" cxnId="{7C3771D9-EFD0-47A2-AE05-2E84FA78F78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F210C2-29E5-4D11-A8B1-7F924D31DBE2}" type="sibTrans" cxnId="{7C3771D9-EFD0-47A2-AE05-2E84FA78F78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FA7A11-DD54-4BF4-98D9-2DCD10C84FB7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DE9F37-A721-477A-933D-6698927B1E23}" type="parTrans" cxnId="{50AD03F2-F8F0-4244-95C0-80D67A72824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8AF4B1-09E0-44BD-A3C4-87C18DB1ADB8}" type="sibTrans" cxnId="{50AD03F2-F8F0-4244-95C0-80D67A72824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03EC93-0A87-4559-BD8D-9E9C074FE15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2">
                  <a:lumMod val="75000"/>
                </a:schemeClr>
              </a:solidFill>
            </a:rPr>
            <a:t>оказывать  информационно-методическую поддержку педагогам города по внедрению в практику развивающих технологий обучения:</a:t>
          </a:r>
          <a:endParaRPr lang="ru-RU" sz="2000" dirty="0">
            <a:solidFill>
              <a:schemeClr val="accent2">
                <a:lumMod val="75000"/>
              </a:schemeClr>
            </a:solidFill>
          </a:endParaRPr>
        </a:p>
      </dgm:t>
    </dgm:pt>
    <dgm:pt modelId="{3B9F54CC-B55E-46B6-915A-FDD6C8DB103C}" type="parTrans" cxnId="{E2384A8C-0A4B-4559-BC52-335D286BE42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C1ADD8-FD99-43B7-91B8-FF165789D798}" type="sibTrans" cxnId="{E2384A8C-0A4B-4559-BC52-335D286BE42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C3006F-EA77-447A-B1CF-3DA867C3E320}">
      <dgm:prSet phldrT="[Текст]" custT="1"/>
      <dgm:spPr/>
      <dgm:t>
        <a:bodyPr/>
        <a:lstStyle/>
        <a:p>
          <a:r>
            <a:rPr lang="en-US" sz="200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1"/>
            </a:rPr>
            <a:t>http://school15-nv.ru/</a:t>
          </a:r>
          <a:r>
            <a:rPr lang="ru-RU" sz="2000" dirty="0" smtClean="0">
              <a:solidFill>
                <a:schemeClr val="accent2">
                  <a:lumMod val="75000"/>
                </a:schemeClr>
              </a:solidFill>
            </a:rPr>
            <a:t> сайт школы №15</a:t>
          </a:r>
          <a:endParaRPr lang="ru-RU" sz="2000" dirty="0">
            <a:solidFill>
              <a:schemeClr val="accent2">
                <a:lumMod val="75000"/>
              </a:schemeClr>
            </a:solidFill>
          </a:endParaRPr>
        </a:p>
      </dgm:t>
    </dgm:pt>
    <dgm:pt modelId="{62D08362-2737-489B-9DA3-86C287F0BBCD}" type="parTrans" cxnId="{D3322870-933E-4E4E-AC11-3BAF24555326}">
      <dgm:prSet/>
      <dgm:spPr/>
      <dgm:t>
        <a:bodyPr/>
        <a:lstStyle/>
        <a:p>
          <a:endParaRPr lang="ru-RU"/>
        </a:p>
      </dgm:t>
    </dgm:pt>
    <dgm:pt modelId="{CCEF69B7-0C98-4968-9408-CAC1531551A5}" type="sibTrans" cxnId="{D3322870-933E-4E4E-AC11-3BAF24555326}">
      <dgm:prSet/>
      <dgm:spPr/>
      <dgm:t>
        <a:bodyPr/>
        <a:lstStyle/>
        <a:p>
          <a:endParaRPr lang="ru-RU"/>
        </a:p>
      </dgm:t>
    </dgm:pt>
    <dgm:pt modelId="{60FFCBC3-7D1C-4995-BF42-9F952EE2FF3C}">
      <dgm:prSet custT="1"/>
      <dgm:spPr/>
      <dgm:t>
        <a:bodyPr/>
        <a:lstStyle/>
        <a:p>
          <a:r>
            <a:rPr lang="en-US" sz="200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2"/>
            </a:rPr>
            <a:t>http://cro-nv.ru/</a:t>
          </a:r>
          <a:r>
            <a:rPr lang="ru-RU" sz="2000" dirty="0" smtClean="0">
              <a:solidFill>
                <a:schemeClr val="accent2">
                  <a:lumMod val="75000"/>
                </a:schemeClr>
              </a:solidFill>
            </a:rPr>
            <a:t> сайт МБУ «ЦРО»</a:t>
          </a:r>
          <a:endParaRPr lang="ru-RU" sz="2000" dirty="0">
            <a:solidFill>
              <a:schemeClr val="accent2">
                <a:lumMod val="75000"/>
              </a:schemeClr>
            </a:solidFill>
          </a:endParaRPr>
        </a:p>
      </dgm:t>
    </dgm:pt>
    <dgm:pt modelId="{578840E6-7FB5-484F-92DC-02CC0E38B756}" type="parTrans" cxnId="{CD5DC374-E2F6-4D56-A997-25019811E498}">
      <dgm:prSet/>
      <dgm:spPr/>
      <dgm:t>
        <a:bodyPr/>
        <a:lstStyle/>
        <a:p>
          <a:endParaRPr lang="ru-RU"/>
        </a:p>
      </dgm:t>
    </dgm:pt>
    <dgm:pt modelId="{5B2EC728-9215-4F66-A038-C6BAEFECFFD1}" type="sibTrans" cxnId="{CD5DC374-E2F6-4D56-A997-25019811E498}">
      <dgm:prSet/>
      <dgm:spPr/>
      <dgm:t>
        <a:bodyPr/>
        <a:lstStyle/>
        <a:p>
          <a:endParaRPr lang="ru-RU"/>
        </a:p>
      </dgm:t>
    </dgm:pt>
    <dgm:pt modelId="{332ACCB9-6CCF-4EAB-9CE7-B567218AB411}" type="pres">
      <dgm:prSet presAssocID="{11C4F94B-3E73-4238-BF2E-C7D089598C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1DD760-7703-4BC1-B7AE-F78232F117A0}" type="pres">
      <dgm:prSet presAssocID="{F12D33B1-349A-4555-ADAA-0A09BF791E1F}" presName="composite" presStyleCnt="0"/>
      <dgm:spPr/>
    </dgm:pt>
    <dgm:pt modelId="{692FF731-361A-4552-B83A-BC93F8C6169B}" type="pres">
      <dgm:prSet presAssocID="{F12D33B1-349A-4555-ADAA-0A09BF791E1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9320A-24F0-4C84-89A0-71DC704AA099}" type="pres">
      <dgm:prSet presAssocID="{F12D33B1-349A-4555-ADAA-0A09BF791E1F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5B013-C882-49D5-B55D-E36F0B144C97}" type="pres">
      <dgm:prSet presAssocID="{CB18B92A-B4E4-4903-B853-76290212877E}" presName="sp" presStyleCnt="0"/>
      <dgm:spPr/>
    </dgm:pt>
    <dgm:pt modelId="{F152DA6F-1CE3-45E5-879D-B6E3005E715E}" type="pres">
      <dgm:prSet presAssocID="{28F1246D-2ED4-4DB2-9234-B67A5B70F505}" presName="composite" presStyleCnt="0"/>
      <dgm:spPr/>
    </dgm:pt>
    <dgm:pt modelId="{967DD2CD-6A3A-4345-BD60-0B17DCFEFEBF}" type="pres">
      <dgm:prSet presAssocID="{28F1246D-2ED4-4DB2-9234-B67A5B70F50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A129F-3433-47BC-8077-CBFC7527F8D9}" type="pres">
      <dgm:prSet presAssocID="{28F1246D-2ED4-4DB2-9234-B67A5B70F505}" presName="descendantText" presStyleLbl="alignAcc1" presStyleIdx="1" presStyleCnt="3" custScaleY="109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77242-71B9-4C60-968D-5DB61C913AF2}" type="pres">
      <dgm:prSet presAssocID="{CDC6CAF4-C931-4662-A54A-EC7BE1418528}" presName="sp" presStyleCnt="0"/>
      <dgm:spPr/>
    </dgm:pt>
    <dgm:pt modelId="{A20A2641-C12F-448D-8EAD-3F9DFECEF44D}" type="pres">
      <dgm:prSet presAssocID="{35FA7A11-DD54-4BF4-98D9-2DCD10C84FB7}" presName="composite" presStyleCnt="0"/>
      <dgm:spPr/>
    </dgm:pt>
    <dgm:pt modelId="{C35F18F2-E509-440F-9E47-BFAD6E336D92}" type="pres">
      <dgm:prSet presAssocID="{35FA7A11-DD54-4BF4-98D9-2DCD10C84FB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D3D6C-E3D6-4CCD-A556-7DF62249F816}" type="pres">
      <dgm:prSet presAssocID="{35FA7A11-DD54-4BF4-98D9-2DCD10C84FB7}" presName="descendantText" presStyleLbl="alignAcc1" presStyleIdx="2" presStyleCnt="3" custScaleY="125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322870-933E-4E4E-AC11-3BAF24555326}" srcId="{35FA7A11-DD54-4BF4-98D9-2DCD10C84FB7}" destId="{D4C3006F-EA77-447A-B1CF-3DA867C3E320}" srcOrd="1" destOrd="0" parTransId="{62D08362-2737-489B-9DA3-86C287F0BBCD}" sibTransId="{CCEF69B7-0C98-4968-9408-CAC1531551A5}"/>
    <dgm:cxn modelId="{CD5DC374-E2F6-4D56-A997-25019811E498}" srcId="{35FA7A11-DD54-4BF4-98D9-2DCD10C84FB7}" destId="{60FFCBC3-7D1C-4995-BF42-9F952EE2FF3C}" srcOrd="2" destOrd="0" parTransId="{578840E6-7FB5-484F-92DC-02CC0E38B756}" sibTransId="{5B2EC728-9215-4F66-A038-C6BAEFECFFD1}"/>
    <dgm:cxn modelId="{8E94055B-5698-4420-8D29-8D8587D73D7B}" srcId="{F12D33B1-349A-4555-ADAA-0A09BF791E1F}" destId="{97EC7BA2-117F-44D0-9554-E0B32953E325}" srcOrd="0" destOrd="0" parTransId="{B3DC3A6A-3FFA-4EA0-AAEE-BAAAEE12886E}" sibTransId="{D77C4B6A-0891-4124-94A6-CEF296726A48}"/>
    <dgm:cxn modelId="{0992EA60-47CC-42DE-B16A-01629BF04324}" srcId="{11C4F94B-3E73-4238-BF2E-C7D089598CB9}" destId="{F12D33B1-349A-4555-ADAA-0A09BF791E1F}" srcOrd="0" destOrd="0" parTransId="{05CDDA4D-013C-4BF9-BD13-C80705E2F011}" sibTransId="{CB18B92A-B4E4-4903-B853-76290212877E}"/>
    <dgm:cxn modelId="{0390579A-4C1B-448E-99C9-DE2303675921}" type="presOf" srcId="{28F1246D-2ED4-4DB2-9234-B67A5B70F505}" destId="{967DD2CD-6A3A-4345-BD60-0B17DCFEFEBF}" srcOrd="0" destOrd="0" presId="urn:microsoft.com/office/officeart/2005/8/layout/chevron2"/>
    <dgm:cxn modelId="{E9F696D6-DA1C-4F46-9AFE-F82997CCE8CB}" type="presOf" srcId="{97EC7BA2-117F-44D0-9554-E0B32953E325}" destId="{DA99320A-24F0-4C84-89A0-71DC704AA099}" srcOrd="0" destOrd="0" presId="urn:microsoft.com/office/officeart/2005/8/layout/chevron2"/>
    <dgm:cxn modelId="{A4A0578B-AC7C-4AFE-95E2-3924B6FEFB1C}" srcId="{11C4F94B-3E73-4238-BF2E-C7D089598CB9}" destId="{28F1246D-2ED4-4DB2-9234-B67A5B70F505}" srcOrd="1" destOrd="0" parTransId="{A3C1E018-B58E-4EA6-A2F0-7A37A6E06751}" sibTransId="{CDC6CAF4-C931-4662-A54A-EC7BE1418528}"/>
    <dgm:cxn modelId="{1971E411-6D54-4726-A21D-49B88135A93D}" type="presOf" srcId="{11C4F94B-3E73-4238-BF2E-C7D089598CB9}" destId="{332ACCB9-6CCF-4EAB-9CE7-B567218AB411}" srcOrd="0" destOrd="0" presId="urn:microsoft.com/office/officeart/2005/8/layout/chevron2"/>
    <dgm:cxn modelId="{50AD03F2-F8F0-4244-95C0-80D67A728242}" srcId="{11C4F94B-3E73-4238-BF2E-C7D089598CB9}" destId="{35FA7A11-DD54-4BF4-98D9-2DCD10C84FB7}" srcOrd="2" destOrd="0" parTransId="{16DE9F37-A721-477A-933D-6698927B1E23}" sibTransId="{588AF4B1-09E0-44BD-A3C4-87C18DB1ADB8}"/>
    <dgm:cxn modelId="{12E8A1D7-9A13-4C13-9D37-54007A3C21C0}" type="presOf" srcId="{D603EC93-0A87-4559-BD8D-9E9C074FE15C}" destId="{01ED3D6C-E3D6-4CCD-A556-7DF62249F816}" srcOrd="0" destOrd="0" presId="urn:microsoft.com/office/officeart/2005/8/layout/chevron2"/>
    <dgm:cxn modelId="{AB6A2A74-8641-4E1B-904A-22DC11B1D61C}" type="presOf" srcId="{60FFCBC3-7D1C-4995-BF42-9F952EE2FF3C}" destId="{01ED3D6C-E3D6-4CCD-A556-7DF62249F816}" srcOrd="0" destOrd="2" presId="urn:microsoft.com/office/officeart/2005/8/layout/chevron2"/>
    <dgm:cxn modelId="{1AC3FDB7-4F6B-47DB-83F3-8DB4E6AE531D}" type="presOf" srcId="{D4C3006F-EA77-447A-B1CF-3DA867C3E320}" destId="{01ED3D6C-E3D6-4CCD-A556-7DF62249F816}" srcOrd="0" destOrd="1" presId="urn:microsoft.com/office/officeart/2005/8/layout/chevron2"/>
    <dgm:cxn modelId="{81AE26E9-9791-4C8E-96A1-BB0F03F0741B}" type="presOf" srcId="{35FA7A11-DD54-4BF4-98D9-2DCD10C84FB7}" destId="{C35F18F2-E509-440F-9E47-BFAD6E336D92}" srcOrd="0" destOrd="0" presId="urn:microsoft.com/office/officeart/2005/8/layout/chevron2"/>
    <dgm:cxn modelId="{7C3771D9-EFD0-47A2-AE05-2E84FA78F78C}" srcId="{28F1246D-2ED4-4DB2-9234-B67A5B70F505}" destId="{0EB9841F-4E81-4D61-99E0-72EC4CF7E69D}" srcOrd="0" destOrd="0" parTransId="{D00D8767-137C-4B4E-8146-D0DF90B282AF}" sibTransId="{05F210C2-29E5-4D11-A8B1-7F924D31DBE2}"/>
    <dgm:cxn modelId="{BC68B2EC-4EEC-48EE-937A-9A63FF45F2D5}" type="presOf" srcId="{F12D33B1-349A-4555-ADAA-0A09BF791E1F}" destId="{692FF731-361A-4552-B83A-BC93F8C6169B}" srcOrd="0" destOrd="0" presId="urn:microsoft.com/office/officeart/2005/8/layout/chevron2"/>
    <dgm:cxn modelId="{4A1B3AFD-B66C-417B-BE7C-78C3E96FE760}" type="presOf" srcId="{0EB9841F-4E81-4D61-99E0-72EC4CF7E69D}" destId="{EECA129F-3433-47BC-8077-CBFC7527F8D9}" srcOrd="0" destOrd="0" presId="urn:microsoft.com/office/officeart/2005/8/layout/chevron2"/>
    <dgm:cxn modelId="{E2384A8C-0A4B-4559-BC52-335D286BE422}" srcId="{35FA7A11-DD54-4BF4-98D9-2DCD10C84FB7}" destId="{D603EC93-0A87-4559-BD8D-9E9C074FE15C}" srcOrd="0" destOrd="0" parTransId="{3B9F54CC-B55E-46B6-915A-FDD6C8DB103C}" sibTransId="{23C1ADD8-FD99-43B7-91B8-FF165789D798}"/>
    <dgm:cxn modelId="{F6611B82-F674-4032-ACE9-E3834A1900E5}" type="presParOf" srcId="{332ACCB9-6CCF-4EAB-9CE7-B567218AB411}" destId="{9E1DD760-7703-4BC1-B7AE-F78232F117A0}" srcOrd="0" destOrd="0" presId="urn:microsoft.com/office/officeart/2005/8/layout/chevron2"/>
    <dgm:cxn modelId="{6FAFCB59-4727-4981-B6B6-5002CED32F99}" type="presParOf" srcId="{9E1DD760-7703-4BC1-B7AE-F78232F117A0}" destId="{692FF731-361A-4552-B83A-BC93F8C6169B}" srcOrd="0" destOrd="0" presId="urn:microsoft.com/office/officeart/2005/8/layout/chevron2"/>
    <dgm:cxn modelId="{7F154B9A-53BD-4B51-809C-8596BA0D001A}" type="presParOf" srcId="{9E1DD760-7703-4BC1-B7AE-F78232F117A0}" destId="{DA99320A-24F0-4C84-89A0-71DC704AA099}" srcOrd="1" destOrd="0" presId="urn:microsoft.com/office/officeart/2005/8/layout/chevron2"/>
    <dgm:cxn modelId="{617E744E-E5D5-4DE2-B33D-87BEB0C782E8}" type="presParOf" srcId="{332ACCB9-6CCF-4EAB-9CE7-B567218AB411}" destId="{E695B013-C882-49D5-B55D-E36F0B144C97}" srcOrd="1" destOrd="0" presId="urn:microsoft.com/office/officeart/2005/8/layout/chevron2"/>
    <dgm:cxn modelId="{1B187CD8-4CA7-4BA6-B56E-B7572591E854}" type="presParOf" srcId="{332ACCB9-6CCF-4EAB-9CE7-B567218AB411}" destId="{F152DA6F-1CE3-45E5-879D-B6E3005E715E}" srcOrd="2" destOrd="0" presId="urn:microsoft.com/office/officeart/2005/8/layout/chevron2"/>
    <dgm:cxn modelId="{92DF8B2B-E746-419C-89B7-D423C01F1CA0}" type="presParOf" srcId="{F152DA6F-1CE3-45E5-879D-B6E3005E715E}" destId="{967DD2CD-6A3A-4345-BD60-0B17DCFEFEBF}" srcOrd="0" destOrd="0" presId="urn:microsoft.com/office/officeart/2005/8/layout/chevron2"/>
    <dgm:cxn modelId="{07E1D9B2-64C6-46A4-A65E-BB07519D06DA}" type="presParOf" srcId="{F152DA6F-1CE3-45E5-879D-B6E3005E715E}" destId="{EECA129F-3433-47BC-8077-CBFC7527F8D9}" srcOrd="1" destOrd="0" presId="urn:microsoft.com/office/officeart/2005/8/layout/chevron2"/>
    <dgm:cxn modelId="{C362AD0B-7F4A-42D4-82FE-D3E3029C346E}" type="presParOf" srcId="{332ACCB9-6CCF-4EAB-9CE7-B567218AB411}" destId="{A1077242-71B9-4C60-968D-5DB61C913AF2}" srcOrd="3" destOrd="0" presId="urn:microsoft.com/office/officeart/2005/8/layout/chevron2"/>
    <dgm:cxn modelId="{34F580AB-9FF6-4108-9889-CD3BF0E35CF8}" type="presParOf" srcId="{332ACCB9-6CCF-4EAB-9CE7-B567218AB411}" destId="{A20A2641-C12F-448D-8EAD-3F9DFECEF44D}" srcOrd="4" destOrd="0" presId="urn:microsoft.com/office/officeart/2005/8/layout/chevron2"/>
    <dgm:cxn modelId="{5947B6C7-2C3D-44B2-88A4-41F7FB840D1C}" type="presParOf" srcId="{A20A2641-C12F-448D-8EAD-3F9DFECEF44D}" destId="{C35F18F2-E509-440F-9E47-BFAD6E336D92}" srcOrd="0" destOrd="0" presId="urn:microsoft.com/office/officeart/2005/8/layout/chevron2"/>
    <dgm:cxn modelId="{C19BF8F0-4B96-4ACA-B209-C7864C08C4A8}" type="presParOf" srcId="{A20A2641-C12F-448D-8EAD-3F9DFECEF44D}" destId="{01ED3D6C-E3D6-4CCD-A556-7DF62249F8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C4F94B-3E73-4238-BF2E-C7D089598CB9}" type="doc">
      <dgm:prSet loTypeId="urn:microsoft.com/office/officeart/2005/8/layout/chevron2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12D33B1-349A-4555-ADAA-0A09BF791E1F}">
      <dgm:prSet phldrT="[Текст]"/>
      <dgm:spPr/>
      <dgm:t>
        <a:bodyPr/>
        <a:lstStyle/>
        <a:p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ru-RU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CDDA4D-013C-4BF9-BD13-C80705E2F011}" type="parTrans" cxnId="{0992EA60-47CC-42DE-B16A-01629BF04324}">
      <dgm:prSet/>
      <dgm:spPr/>
      <dgm:t>
        <a:bodyPr/>
        <a:lstStyle/>
        <a:p>
          <a:endParaRPr lang="ru-RU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18B92A-B4E4-4903-B853-76290212877E}" type="sibTrans" cxnId="{0992EA60-47CC-42DE-B16A-01629BF04324}">
      <dgm:prSet/>
      <dgm:spPr/>
      <dgm:t>
        <a:bodyPr/>
        <a:lstStyle/>
        <a:p>
          <a:endParaRPr lang="ru-RU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EC7BA2-117F-44D0-9554-E0B32953E32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2">
                  <a:lumMod val="75000"/>
                </a:schemeClr>
              </a:solidFill>
            </a:rPr>
            <a:t>обеспечить распространение передового опыта работы педагогов в рамках системно-</a:t>
          </a:r>
          <a:r>
            <a:rPr lang="ru-RU" sz="2000" dirty="0" err="1" smtClean="0">
              <a:solidFill>
                <a:schemeClr val="accent2">
                  <a:lumMod val="75000"/>
                </a:schemeClr>
              </a:solidFill>
            </a:rPr>
            <a:t>деятельностного</a:t>
          </a:r>
          <a:r>
            <a:rPr lang="ru-RU" sz="2000" dirty="0" smtClean="0">
              <a:solidFill>
                <a:schemeClr val="accent2">
                  <a:lumMod val="75000"/>
                </a:schemeClr>
              </a:solidFill>
            </a:rPr>
            <a:t> подхода</a:t>
          </a:r>
          <a:endParaRPr lang="ru-RU" sz="2000" dirty="0">
            <a:solidFill>
              <a:schemeClr val="accent2">
                <a:lumMod val="75000"/>
              </a:schemeClr>
            </a:solidFill>
          </a:endParaRPr>
        </a:p>
      </dgm:t>
    </dgm:pt>
    <dgm:pt modelId="{B3DC3A6A-3FFA-4EA0-AAEE-BAAAEE12886E}" type="parTrans" cxnId="{8E94055B-5698-4420-8D29-8D8587D73D7B}">
      <dgm:prSet/>
      <dgm:spPr/>
      <dgm:t>
        <a:bodyPr/>
        <a:lstStyle/>
        <a:p>
          <a:endParaRPr lang="ru-RU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7C4B6A-0891-4124-94A6-CEF296726A48}" type="sibTrans" cxnId="{8E94055B-5698-4420-8D29-8D8587D73D7B}">
      <dgm:prSet/>
      <dgm:spPr/>
      <dgm:t>
        <a:bodyPr/>
        <a:lstStyle/>
        <a:p>
          <a:endParaRPr lang="ru-RU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FA7A11-DD54-4BF4-98D9-2DCD10C84FB7}">
      <dgm:prSet phldrT="[Текст]"/>
      <dgm:spPr/>
      <dgm:t>
        <a:bodyPr/>
        <a:lstStyle/>
        <a:p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endParaRPr lang="ru-RU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DE9F37-A721-477A-933D-6698927B1E23}" type="parTrans" cxnId="{50AD03F2-F8F0-4244-95C0-80D67A728242}">
      <dgm:prSet/>
      <dgm:spPr/>
      <dgm:t>
        <a:bodyPr/>
        <a:lstStyle/>
        <a:p>
          <a:endParaRPr lang="ru-RU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8AF4B1-09E0-44BD-A3C4-87C18DB1ADB8}" type="sibTrans" cxnId="{50AD03F2-F8F0-4244-95C0-80D67A728242}">
      <dgm:prSet/>
      <dgm:spPr/>
      <dgm:t>
        <a:bodyPr/>
        <a:lstStyle/>
        <a:p>
          <a:endParaRPr lang="ru-RU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03EC93-0A87-4559-BD8D-9E9C074FE15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2">
                  <a:lumMod val="75000"/>
                </a:schemeClr>
              </a:solidFill>
            </a:rPr>
            <a:t>сформировать банк творческих образовательных продуктов для использования педагогическим сообществом</a:t>
          </a:r>
          <a:endParaRPr lang="ru-RU" sz="2000" dirty="0">
            <a:solidFill>
              <a:schemeClr val="accent2">
                <a:lumMod val="75000"/>
              </a:schemeClr>
            </a:solidFill>
          </a:endParaRPr>
        </a:p>
      </dgm:t>
    </dgm:pt>
    <dgm:pt modelId="{3B9F54CC-B55E-46B6-915A-FDD6C8DB103C}" type="parTrans" cxnId="{E2384A8C-0A4B-4559-BC52-335D286BE422}">
      <dgm:prSet/>
      <dgm:spPr/>
      <dgm:t>
        <a:bodyPr/>
        <a:lstStyle/>
        <a:p>
          <a:endParaRPr lang="ru-RU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C1ADD8-FD99-43B7-91B8-FF165789D798}" type="sibTrans" cxnId="{E2384A8C-0A4B-4559-BC52-335D286BE422}">
      <dgm:prSet/>
      <dgm:spPr/>
      <dgm:t>
        <a:bodyPr/>
        <a:lstStyle/>
        <a:p>
          <a:endParaRPr lang="ru-RU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2ACCB9-6CCF-4EAB-9CE7-B567218AB411}" type="pres">
      <dgm:prSet presAssocID="{11C4F94B-3E73-4238-BF2E-C7D089598C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1DD760-7703-4BC1-B7AE-F78232F117A0}" type="pres">
      <dgm:prSet presAssocID="{F12D33B1-349A-4555-ADAA-0A09BF791E1F}" presName="composite" presStyleCnt="0"/>
      <dgm:spPr/>
    </dgm:pt>
    <dgm:pt modelId="{692FF731-361A-4552-B83A-BC93F8C6169B}" type="pres">
      <dgm:prSet presAssocID="{F12D33B1-349A-4555-ADAA-0A09BF791E1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9320A-24F0-4C84-89A0-71DC704AA099}" type="pres">
      <dgm:prSet presAssocID="{F12D33B1-349A-4555-ADAA-0A09BF791E1F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5B013-C882-49D5-B55D-E36F0B144C97}" type="pres">
      <dgm:prSet presAssocID="{CB18B92A-B4E4-4903-B853-76290212877E}" presName="sp" presStyleCnt="0"/>
      <dgm:spPr/>
    </dgm:pt>
    <dgm:pt modelId="{A20A2641-C12F-448D-8EAD-3F9DFECEF44D}" type="pres">
      <dgm:prSet presAssocID="{35FA7A11-DD54-4BF4-98D9-2DCD10C84FB7}" presName="composite" presStyleCnt="0"/>
      <dgm:spPr/>
    </dgm:pt>
    <dgm:pt modelId="{C35F18F2-E509-440F-9E47-BFAD6E336D92}" type="pres">
      <dgm:prSet presAssocID="{35FA7A11-DD54-4BF4-98D9-2DCD10C84FB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D3D6C-E3D6-4CCD-A556-7DF62249F816}" type="pres">
      <dgm:prSet presAssocID="{35FA7A11-DD54-4BF4-98D9-2DCD10C84FB7}" presName="descendantText" presStyleLbl="alignAcc1" presStyleIdx="1" presStyleCnt="2" custScaleX="99984" custScaleY="95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92EA60-47CC-42DE-B16A-01629BF04324}" srcId="{11C4F94B-3E73-4238-BF2E-C7D089598CB9}" destId="{F12D33B1-349A-4555-ADAA-0A09BF791E1F}" srcOrd="0" destOrd="0" parTransId="{05CDDA4D-013C-4BF9-BD13-C80705E2F011}" sibTransId="{CB18B92A-B4E4-4903-B853-76290212877E}"/>
    <dgm:cxn modelId="{4D7D6569-FE80-498E-A4B6-8B830D3D82E2}" type="presOf" srcId="{D603EC93-0A87-4559-BD8D-9E9C074FE15C}" destId="{01ED3D6C-E3D6-4CCD-A556-7DF62249F816}" srcOrd="0" destOrd="0" presId="urn:microsoft.com/office/officeart/2005/8/layout/chevron2"/>
    <dgm:cxn modelId="{50AD03F2-F8F0-4244-95C0-80D67A728242}" srcId="{11C4F94B-3E73-4238-BF2E-C7D089598CB9}" destId="{35FA7A11-DD54-4BF4-98D9-2DCD10C84FB7}" srcOrd="1" destOrd="0" parTransId="{16DE9F37-A721-477A-933D-6698927B1E23}" sibTransId="{588AF4B1-09E0-44BD-A3C4-87C18DB1ADB8}"/>
    <dgm:cxn modelId="{BC485098-E119-4C9D-AC07-FE2463F3AE49}" type="presOf" srcId="{11C4F94B-3E73-4238-BF2E-C7D089598CB9}" destId="{332ACCB9-6CCF-4EAB-9CE7-B567218AB411}" srcOrd="0" destOrd="0" presId="urn:microsoft.com/office/officeart/2005/8/layout/chevron2"/>
    <dgm:cxn modelId="{E2384A8C-0A4B-4559-BC52-335D286BE422}" srcId="{35FA7A11-DD54-4BF4-98D9-2DCD10C84FB7}" destId="{D603EC93-0A87-4559-BD8D-9E9C074FE15C}" srcOrd="0" destOrd="0" parTransId="{3B9F54CC-B55E-46B6-915A-FDD6C8DB103C}" sibTransId="{23C1ADD8-FD99-43B7-91B8-FF165789D798}"/>
    <dgm:cxn modelId="{4C667A96-186F-4299-B952-E9B7452680B8}" type="presOf" srcId="{97EC7BA2-117F-44D0-9554-E0B32953E325}" destId="{DA99320A-24F0-4C84-89A0-71DC704AA099}" srcOrd="0" destOrd="0" presId="urn:microsoft.com/office/officeart/2005/8/layout/chevron2"/>
    <dgm:cxn modelId="{812369A0-54F0-404B-8692-0DC135FB0F2C}" type="presOf" srcId="{F12D33B1-349A-4555-ADAA-0A09BF791E1F}" destId="{692FF731-361A-4552-B83A-BC93F8C6169B}" srcOrd="0" destOrd="0" presId="urn:microsoft.com/office/officeart/2005/8/layout/chevron2"/>
    <dgm:cxn modelId="{8E94055B-5698-4420-8D29-8D8587D73D7B}" srcId="{F12D33B1-349A-4555-ADAA-0A09BF791E1F}" destId="{97EC7BA2-117F-44D0-9554-E0B32953E325}" srcOrd="0" destOrd="0" parTransId="{B3DC3A6A-3FFA-4EA0-AAEE-BAAAEE12886E}" sibTransId="{D77C4B6A-0891-4124-94A6-CEF296726A48}"/>
    <dgm:cxn modelId="{8DA54029-03BA-4C18-AB17-CD71BDCB4B56}" type="presOf" srcId="{35FA7A11-DD54-4BF4-98D9-2DCD10C84FB7}" destId="{C35F18F2-E509-440F-9E47-BFAD6E336D92}" srcOrd="0" destOrd="0" presId="urn:microsoft.com/office/officeart/2005/8/layout/chevron2"/>
    <dgm:cxn modelId="{0E96CE5A-5748-490D-8BB9-39D6498B15C3}" type="presParOf" srcId="{332ACCB9-6CCF-4EAB-9CE7-B567218AB411}" destId="{9E1DD760-7703-4BC1-B7AE-F78232F117A0}" srcOrd="0" destOrd="0" presId="urn:microsoft.com/office/officeart/2005/8/layout/chevron2"/>
    <dgm:cxn modelId="{72242A7E-DF1C-4E5F-85F8-4F9395E14435}" type="presParOf" srcId="{9E1DD760-7703-4BC1-B7AE-F78232F117A0}" destId="{692FF731-361A-4552-B83A-BC93F8C6169B}" srcOrd="0" destOrd="0" presId="urn:microsoft.com/office/officeart/2005/8/layout/chevron2"/>
    <dgm:cxn modelId="{CF8D4090-F66F-45EA-BD6B-E6477CFED80D}" type="presParOf" srcId="{9E1DD760-7703-4BC1-B7AE-F78232F117A0}" destId="{DA99320A-24F0-4C84-89A0-71DC704AA099}" srcOrd="1" destOrd="0" presId="urn:microsoft.com/office/officeart/2005/8/layout/chevron2"/>
    <dgm:cxn modelId="{2B0E6CDB-58ED-4539-9B93-8CF3943D8824}" type="presParOf" srcId="{332ACCB9-6CCF-4EAB-9CE7-B567218AB411}" destId="{E695B013-C882-49D5-B55D-E36F0B144C97}" srcOrd="1" destOrd="0" presId="urn:microsoft.com/office/officeart/2005/8/layout/chevron2"/>
    <dgm:cxn modelId="{28F63934-2262-41D1-A48A-1D131004300F}" type="presParOf" srcId="{332ACCB9-6CCF-4EAB-9CE7-B567218AB411}" destId="{A20A2641-C12F-448D-8EAD-3F9DFECEF44D}" srcOrd="2" destOrd="0" presId="urn:microsoft.com/office/officeart/2005/8/layout/chevron2"/>
    <dgm:cxn modelId="{A55A2649-9A6D-461C-905D-1F790188C343}" type="presParOf" srcId="{A20A2641-C12F-448D-8EAD-3F9DFECEF44D}" destId="{C35F18F2-E509-440F-9E47-BFAD6E336D92}" srcOrd="0" destOrd="0" presId="urn:microsoft.com/office/officeart/2005/8/layout/chevron2"/>
    <dgm:cxn modelId="{011FCEE3-9AC3-49FC-9F53-75C764169121}" type="presParOf" srcId="{A20A2641-C12F-448D-8EAD-3F9DFECEF44D}" destId="{01ED3D6C-E3D6-4CCD-A556-7DF62249F8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9CD3C0-F264-4FEA-97B7-841C4AC65CAA}" type="doc">
      <dgm:prSet loTypeId="urn:microsoft.com/office/officeart/2005/8/layout/radial5" loCatId="cycle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586FBF92-2106-4793-8A17-2C44B0AAE294}">
      <dgm:prSet phldrT="[Текст]" custT="1"/>
      <dgm:spPr>
        <a:solidFill>
          <a:srgbClr val="FF9933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 contourW="19050" prstMaterial="metal">
          <a:bevelT w="88900" h="203200"/>
          <a:bevelB w="165100" h="254000"/>
          <a:extrusionClr>
            <a:srgbClr val="006699"/>
          </a:extrusionClr>
        </a:sp3d>
      </dgm:spPr>
      <dgm:t>
        <a:bodyPr/>
        <a:lstStyle/>
        <a:p>
          <a:r>
            <a:rPr lang="ru-RU" sz="1400" b="1" u="none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ДЕЯТЕЛЬНОСТЬ </a:t>
          </a:r>
        </a:p>
        <a:p>
          <a:r>
            <a:rPr lang="ru-RU" sz="1400" b="1" u="none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ЦЕНТРА</a:t>
          </a:r>
          <a:endParaRPr lang="ru-RU" sz="1400" b="1" u="none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E75A2F-B7E2-4601-BCDF-2942158EA942}" type="parTrans" cxnId="{C094C968-3024-400B-BDD2-B2C7C9160D71}">
      <dgm:prSet/>
      <dgm:spPr/>
      <dgm:t>
        <a:bodyPr/>
        <a:lstStyle/>
        <a:p>
          <a:endParaRPr lang="ru-RU" sz="2000" b="1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93E45E-5B3D-4830-B45E-7A613C8CA69C}" type="sibTrans" cxnId="{C094C968-3024-400B-BDD2-B2C7C9160D71}">
      <dgm:prSet/>
      <dgm:spPr/>
      <dgm:t>
        <a:bodyPr/>
        <a:lstStyle/>
        <a:p>
          <a:endParaRPr lang="ru-RU" sz="2000" b="1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F47681-1FB3-4EC5-974C-3C989267A5F3}">
      <dgm:prSet phldrT="[Текст]" custT="1"/>
      <dgm:spPr>
        <a:solidFill>
          <a:srgbClr val="FFCC66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 contourW="19050" prstMaterial="metal">
          <a:bevelT w="88900" h="203200"/>
          <a:bevelB w="165100" h="254000"/>
          <a:extrusionClr>
            <a:srgbClr val="006699"/>
          </a:extrusionClr>
        </a:sp3d>
      </dgm:spPr>
      <dgm:t>
        <a:bodyPr/>
        <a:lstStyle/>
        <a:p>
          <a:r>
            <a:rPr lang="ru-RU" sz="2000" b="1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Методическая </a:t>
          </a:r>
          <a:endParaRPr lang="ru-RU" sz="2000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8C67A1-DE54-4402-BC59-6A112ABA5AF0}" type="parTrans" cxnId="{45C9AF62-4315-40AF-AAA3-7C778D29FD82}">
      <dgm:prSet custT="1"/>
      <dgm:spPr>
        <a:solidFill>
          <a:schemeClr val="bg1">
            <a:lumMod val="50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>
          <a:extrusionClr>
            <a:srgbClr val="006699"/>
          </a:extrusionClr>
        </a:sp3d>
      </dgm:spPr>
      <dgm:t>
        <a:bodyPr/>
        <a:lstStyle/>
        <a:p>
          <a:endParaRPr lang="ru-RU" sz="2000" b="1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C040B3-0E8B-43BD-8D3C-081EDBD6082A}" type="sibTrans" cxnId="{45C9AF62-4315-40AF-AAA3-7C778D29FD82}">
      <dgm:prSet/>
      <dgm:spPr/>
      <dgm:t>
        <a:bodyPr/>
        <a:lstStyle/>
        <a:p>
          <a:endParaRPr lang="ru-RU" sz="2000" b="1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DD3886-9E94-4760-932A-08B132D54631}">
      <dgm:prSet phldrT="[Текст]" custT="1"/>
      <dgm:spPr>
        <a:solidFill>
          <a:srgbClr val="FFCC66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 contourW="19050" prstMaterial="metal">
          <a:bevelT w="88900" h="203200"/>
          <a:bevelB w="165100" h="254000"/>
          <a:extrusionClr>
            <a:srgbClr val="006699"/>
          </a:extrusionClr>
        </a:sp3d>
      </dgm:spPr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Практико-ориентированная</a:t>
          </a:r>
          <a:endParaRPr lang="ru-RU" sz="2000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0DC350-3ED0-4B8B-9581-0F61D9684B00}" type="parTrans" cxnId="{6FC4BA64-D05A-4CAC-BFD7-8C405C743DC8}">
      <dgm:prSet custT="1"/>
      <dgm:spPr>
        <a:solidFill>
          <a:schemeClr val="bg1">
            <a:lumMod val="50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>
          <a:extrusionClr>
            <a:srgbClr val="006699"/>
          </a:extrusionClr>
        </a:sp3d>
      </dgm:spPr>
      <dgm:t>
        <a:bodyPr/>
        <a:lstStyle/>
        <a:p>
          <a:endParaRPr lang="ru-RU" sz="2000" b="1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6FE839-DDAE-49AE-8C44-706F334DB678}" type="sibTrans" cxnId="{6FC4BA64-D05A-4CAC-BFD7-8C405C743DC8}">
      <dgm:prSet/>
      <dgm:spPr/>
      <dgm:t>
        <a:bodyPr/>
        <a:lstStyle/>
        <a:p>
          <a:endParaRPr lang="ru-RU" sz="2000" b="1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382050-EA82-41AE-BF84-A12B77CD50B5}">
      <dgm:prSet phldrT="[Текст]" custT="1"/>
      <dgm:spPr>
        <a:solidFill>
          <a:srgbClr val="FFCC66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 contourW="19050" prstMaterial="metal">
          <a:bevelT w="88900" h="203200"/>
          <a:bevelB w="165100" h="254000"/>
          <a:extrusionClr>
            <a:srgbClr val="006699"/>
          </a:extrusionClr>
        </a:sp3d>
      </dgm:spPr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Консультационная</a:t>
          </a:r>
          <a:endParaRPr lang="ru-RU" sz="2000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F9738A-5181-4946-82E4-8DAA84D8B550}" type="parTrans" cxnId="{8E680DEF-CD16-4CC3-9259-A8C30949EBEF}">
      <dgm:prSet custT="1"/>
      <dgm:spPr>
        <a:solidFill>
          <a:schemeClr val="bg1">
            <a:lumMod val="50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>
          <a:extrusionClr>
            <a:srgbClr val="006699"/>
          </a:extrusionClr>
        </a:sp3d>
      </dgm:spPr>
      <dgm:t>
        <a:bodyPr/>
        <a:lstStyle/>
        <a:p>
          <a:endParaRPr lang="ru-RU" sz="2000" b="1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21FA2E-5735-4365-9389-76FB3FFAA5C9}" type="sibTrans" cxnId="{8E680DEF-CD16-4CC3-9259-A8C30949EBEF}">
      <dgm:prSet/>
      <dgm:spPr/>
      <dgm:t>
        <a:bodyPr/>
        <a:lstStyle/>
        <a:p>
          <a:endParaRPr lang="ru-RU" sz="2000" b="1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D45676-DA0C-4A1D-B962-8CD56452A6F2}">
      <dgm:prSet custT="1"/>
      <dgm:spPr>
        <a:solidFill>
          <a:srgbClr val="FFCC66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 contourW="19050" prstMaterial="metal">
          <a:bevelT w="88900" h="203200"/>
          <a:bevelB w="165100" h="254000"/>
          <a:extrusionClr>
            <a:srgbClr val="006699"/>
          </a:extrusionClr>
        </a:sp3d>
      </dgm:spPr>
      <dgm:t>
        <a:bodyPr/>
        <a:lstStyle/>
        <a:p>
          <a:r>
            <a:rPr lang="ru-RU" sz="2000" b="1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Аналитическая</a:t>
          </a:r>
          <a:endParaRPr lang="ru-RU" sz="2000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6B6CC3-9176-452B-BA07-D64408C11CD7}" type="parTrans" cxnId="{F8E1647F-9441-4895-B89E-0259E59F9C37}">
      <dgm:prSet custT="1"/>
      <dgm:spPr>
        <a:solidFill>
          <a:schemeClr val="bg1">
            <a:lumMod val="50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>
          <a:extrusionClr>
            <a:srgbClr val="006699"/>
          </a:extrusionClr>
        </a:sp3d>
      </dgm:spPr>
      <dgm:t>
        <a:bodyPr/>
        <a:lstStyle/>
        <a:p>
          <a:endParaRPr lang="ru-RU" sz="2000" b="1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AF0F6E-7A34-45F2-88A3-A4A9EACEB0F7}" type="sibTrans" cxnId="{F8E1647F-9441-4895-B89E-0259E59F9C37}">
      <dgm:prSet/>
      <dgm:spPr/>
      <dgm:t>
        <a:bodyPr/>
        <a:lstStyle/>
        <a:p>
          <a:endParaRPr lang="ru-RU" sz="2000" b="1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3F2781-FF0D-486B-987C-C37F104E9C2B}" type="pres">
      <dgm:prSet presAssocID="{F79CD3C0-F264-4FEA-97B7-841C4AC65CA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50C009-D9B9-4A6F-9AFF-8CA3BB22530F}" type="pres">
      <dgm:prSet presAssocID="{586FBF92-2106-4793-8A17-2C44B0AAE294}" presName="centerShape" presStyleLbl="node0" presStyleIdx="0" presStyleCnt="1" custScaleX="128634" custScaleY="95954" custLinFactNeighborX="-1239" custLinFactNeighborY="1339"/>
      <dgm:spPr/>
      <dgm:t>
        <a:bodyPr/>
        <a:lstStyle/>
        <a:p>
          <a:endParaRPr lang="ru-RU"/>
        </a:p>
      </dgm:t>
    </dgm:pt>
    <dgm:pt modelId="{60102AAD-5C32-4ECD-8F37-01E3D5251C73}" type="pres">
      <dgm:prSet presAssocID="{F88C67A1-DE54-4402-BC59-6A112ABA5AF0}" presName="parTrans" presStyleLbl="sibTrans2D1" presStyleIdx="0" presStyleCnt="4" custScaleX="124353"/>
      <dgm:spPr/>
      <dgm:t>
        <a:bodyPr/>
        <a:lstStyle/>
        <a:p>
          <a:endParaRPr lang="ru-RU"/>
        </a:p>
      </dgm:t>
    </dgm:pt>
    <dgm:pt modelId="{639D841F-A8D0-4444-A9D6-A3706B3FC184}" type="pres">
      <dgm:prSet presAssocID="{F88C67A1-DE54-4402-BC59-6A112ABA5AF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F81599DB-9075-42EF-9D66-404DAA4177C9}" type="pres">
      <dgm:prSet presAssocID="{70F47681-1FB3-4EC5-974C-3C989267A5F3}" presName="node" presStyleLbl="node1" presStyleIdx="0" presStyleCnt="4" custScaleX="170552" custScaleY="101379" custRadScaleRad="96706" custRadScaleInc="-5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0DCE2-2838-406A-A4E4-9505AAEFF3D6}" type="pres">
      <dgm:prSet presAssocID="{B50DC350-3ED0-4B8B-9581-0F61D9684B00}" presName="parTrans" presStyleLbl="sibTrans2D1" presStyleIdx="1" presStyleCnt="4" custScaleX="198056" custScaleY="77650" custLinFactNeighborX="15203" custLinFactNeighborY="-11243"/>
      <dgm:spPr/>
      <dgm:t>
        <a:bodyPr/>
        <a:lstStyle/>
        <a:p>
          <a:endParaRPr lang="ru-RU"/>
        </a:p>
      </dgm:t>
    </dgm:pt>
    <dgm:pt modelId="{A9848C15-076B-402F-9832-2D58589726F1}" type="pres">
      <dgm:prSet presAssocID="{B50DC350-3ED0-4B8B-9581-0F61D9684B00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1CA19A1-A45E-4ABD-8496-8821F32157FE}" type="pres">
      <dgm:prSet presAssocID="{8FDD3886-9E94-4760-932A-08B132D54631}" presName="node" presStyleLbl="node1" presStyleIdx="1" presStyleCnt="4" custScaleX="190451" custScaleY="121203" custRadScaleRad="124429" custRadScaleInc="3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36BA6-CA02-4FA7-8BFA-B1D8DEF0ACDA}" type="pres">
      <dgm:prSet presAssocID="{F3F9738A-5181-4946-82E4-8DAA84D8B550}" presName="parTrans" presStyleLbl="sibTrans2D1" presStyleIdx="2" presStyleCnt="4" custAng="10848786" custFlipVert="1" custFlipHor="1" custScaleX="141353" custScaleY="112385" custLinFactNeighborX="-11342" custLinFactNeighborY="9414"/>
      <dgm:spPr/>
      <dgm:t>
        <a:bodyPr/>
        <a:lstStyle/>
        <a:p>
          <a:endParaRPr lang="ru-RU"/>
        </a:p>
      </dgm:t>
    </dgm:pt>
    <dgm:pt modelId="{3B7B3D2A-A049-4500-9664-054BA3AA4B79}" type="pres">
      <dgm:prSet presAssocID="{F3F9738A-5181-4946-82E4-8DAA84D8B55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069599B-EF30-4ACD-8829-0F8218D932D4}" type="pres">
      <dgm:prSet presAssocID="{F3382050-EA82-41AE-BF84-A12B77CD50B5}" presName="node" presStyleLbl="node1" presStyleIdx="2" presStyleCnt="4" custScaleX="212735" custScaleY="107591" custRadScaleRad="98164" custRadScaleInc="-2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FD4E2-3B8B-4B70-8CE4-3A5F2F058D59}" type="pres">
      <dgm:prSet presAssocID="{956B6CC3-9176-452B-BA07-D64408C11CD7}" presName="parTrans" presStyleLbl="sibTrans2D1" presStyleIdx="3" presStyleCnt="4" custScaleX="141998"/>
      <dgm:spPr/>
      <dgm:t>
        <a:bodyPr/>
        <a:lstStyle/>
        <a:p>
          <a:endParaRPr lang="ru-RU"/>
        </a:p>
      </dgm:t>
    </dgm:pt>
    <dgm:pt modelId="{6BA6A815-1FCD-493A-9CD7-FEEBBCFB490B}" type="pres">
      <dgm:prSet presAssocID="{956B6CC3-9176-452B-BA07-D64408C11CD7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C2FEEAD-D023-49B9-92E6-4CB9D720ACD7}" type="pres">
      <dgm:prSet presAssocID="{20D45676-DA0C-4A1D-B962-8CD56452A6F2}" presName="node" presStyleLbl="node1" presStyleIdx="3" presStyleCnt="4" custScaleX="174855" custScaleY="105661" custRadScaleRad="119931" custRadScaleInc="-4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C9AF62-4315-40AF-AAA3-7C778D29FD82}" srcId="{586FBF92-2106-4793-8A17-2C44B0AAE294}" destId="{70F47681-1FB3-4EC5-974C-3C989267A5F3}" srcOrd="0" destOrd="0" parTransId="{F88C67A1-DE54-4402-BC59-6A112ABA5AF0}" sibTransId="{8FC040B3-0E8B-43BD-8D3C-081EDBD6082A}"/>
    <dgm:cxn modelId="{46726FF0-2928-4DE2-B9FE-D87DA3186454}" type="presOf" srcId="{20D45676-DA0C-4A1D-B962-8CD56452A6F2}" destId="{2C2FEEAD-D023-49B9-92E6-4CB9D720ACD7}" srcOrd="0" destOrd="0" presId="urn:microsoft.com/office/officeart/2005/8/layout/radial5"/>
    <dgm:cxn modelId="{311A0601-56E6-4718-A656-D367AAC6CBDC}" type="presOf" srcId="{8FDD3886-9E94-4760-932A-08B132D54631}" destId="{31CA19A1-A45E-4ABD-8496-8821F32157FE}" srcOrd="0" destOrd="0" presId="urn:microsoft.com/office/officeart/2005/8/layout/radial5"/>
    <dgm:cxn modelId="{F8E1647F-9441-4895-B89E-0259E59F9C37}" srcId="{586FBF92-2106-4793-8A17-2C44B0AAE294}" destId="{20D45676-DA0C-4A1D-B962-8CD56452A6F2}" srcOrd="3" destOrd="0" parTransId="{956B6CC3-9176-452B-BA07-D64408C11CD7}" sibTransId="{9FAF0F6E-7A34-45F2-88A3-A4A9EACEB0F7}"/>
    <dgm:cxn modelId="{C094C968-3024-400B-BDD2-B2C7C9160D71}" srcId="{F79CD3C0-F264-4FEA-97B7-841C4AC65CAA}" destId="{586FBF92-2106-4793-8A17-2C44B0AAE294}" srcOrd="0" destOrd="0" parTransId="{B8E75A2F-B7E2-4601-BCDF-2942158EA942}" sibTransId="{0C93E45E-5B3D-4830-B45E-7A613C8CA69C}"/>
    <dgm:cxn modelId="{08863EB1-81ED-40A0-BF65-D9B1B027A2A6}" type="presOf" srcId="{F3F9738A-5181-4946-82E4-8DAA84D8B550}" destId="{3B7B3D2A-A049-4500-9664-054BA3AA4B79}" srcOrd="1" destOrd="0" presId="urn:microsoft.com/office/officeart/2005/8/layout/radial5"/>
    <dgm:cxn modelId="{8E680DEF-CD16-4CC3-9259-A8C30949EBEF}" srcId="{586FBF92-2106-4793-8A17-2C44B0AAE294}" destId="{F3382050-EA82-41AE-BF84-A12B77CD50B5}" srcOrd="2" destOrd="0" parTransId="{F3F9738A-5181-4946-82E4-8DAA84D8B550}" sibTransId="{EC21FA2E-5735-4365-9389-76FB3FFAA5C9}"/>
    <dgm:cxn modelId="{6FC4BA64-D05A-4CAC-BFD7-8C405C743DC8}" srcId="{586FBF92-2106-4793-8A17-2C44B0AAE294}" destId="{8FDD3886-9E94-4760-932A-08B132D54631}" srcOrd="1" destOrd="0" parTransId="{B50DC350-3ED0-4B8B-9581-0F61D9684B00}" sibTransId="{526FE839-DDAE-49AE-8C44-706F334DB678}"/>
    <dgm:cxn modelId="{E183B3E4-E767-49D6-B165-188554C6D446}" type="presOf" srcId="{F3382050-EA82-41AE-BF84-A12B77CD50B5}" destId="{9069599B-EF30-4ACD-8829-0F8218D932D4}" srcOrd="0" destOrd="0" presId="urn:microsoft.com/office/officeart/2005/8/layout/radial5"/>
    <dgm:cxn modelId="{D9DC1A13-12D5-4BDE-A269-7BF09BAD6B06}" type="presOf" srcId="{B50DC350-3ED0-4B8B-9581-0F61D9684B00}" destId="{A9848C15-076B-402F-9832-2D58589726F1}" srcOrd="1" destOrd="0" presId="urn:microsoft.com/office/officeart/2005/8/layout/radial5"/>
    <dgm:cxn modelId="{9D2AA945-8E86-4748-870D-9794D695379C}" type="presOf" srcId="{F88C67A1-DE54-4402-BC59-6A112ABA5AF0}" destId="{60102AAD-5C32-4ECD-8F37-01E3D5251C73}" srcOrd="0" destOrd="0" presId="urn:microsoft.com/office/officeart/2005/8/layout/radial5"/>
    <dgm:cxn modelId="{25F4A569-B68A-486A-85AE-515E9C89C4C0}" type="presOf" srcId="{F3F9738A-5181-4946-82E4-8DAA84D8B550}" destId="{3D236BA6-CA02-4FA7-8BFA-B1D8DEF0ACDA}" srcOrd="0" destOrd="0" presId="urn:microsoft.com/office/officeart/2005/8/layout/radial5"/>
    <dgm:cxn modelId="{84185984-AC6E-4A53-8A11-2393C4B51095}" type="presOf" srcId="{F88C67A1-DE54-4402-BC59-6A112ABA5AF0}" destId="{639D841F-A8D0-4444-A9D6-A3706B3FC184}" srcOrd="1" destOrd="0" presId="urn:microsoft.com/office/officeart/2005/8/layout/radial5"/>
    <dgm:cxn modelId="{9E864C2F-2F57-4721-BF95-60A0A37E5F2A}" type="presOf" srcId="{956B6CC3-9176-452B-BA07-D64408C11CD7}" destId="{6BA6A815-1FCD-493A-9CD7-FEEBBCFB490B}" srcOrd="1" destOrd="0" presId="urn:microsoft.com/office/officeart/2005/8/layout/radial5"/>
    <dgm:cxn modelId="{BBDF544A-23F6-4048-9BB8-77AAB4DC10D6}" type="presOf" srcId="{956B6CC3-9176-452B-BA07-D64408C11CD7}" destId="{0F3FD4E2-3B8B-4B70-8CE4-3A5F2F058D59}" srcOrd="0" destOrd="0" presId="urn:microsoft.com/office/officeart/2005/8/layout/radial5"/>
    <dgm:cxn modelId="{6695D2A3-2996-4531-BD70-DB715CACA64E}" type="presOf" srcId="{F79CD3C0-F264-4FEA-97B7-841C4AC65CAA}" destId="{9F3F2781-FF0D-486B-987C-C37F104E9C2B}" srcOrd="0" destOrd="0" presId="urn:microsoft.com/office/officeart/2005/8/layout/radial5"/>
    <dgm:cxn modelId="{67BD9971-8243-492D-8257-A079B7D8F534}" type="presOf" srcId="{B50DC350-3ED0-4B8B-9581-0F61D9684B00}" destId="{8D50DCE2-2838-406A-A4E4-9505AAEFF3D6}" srcOrd="0" destOrd="0" presId="urn:microsoft.com/office/officeart/2005/8/layout/radial5"/>
    <dgm:cxn modelId="{0CAE934E-7DD7-47EC-8609-684A4148A551}" type="presOf" srcId="{586FBF92-2106-4793-8A17-2C44B0AAE294}" destId="{4650C009-D9B9-4A6F-9AFF-8CA3BB22530F}" srcOrd="0" destOrd="0" presId="urn:microsoft.com/office/officeart/2005/8/layout/radial5"/>
    <dgm:cxn modelId="{420B1A3C-9391-41A4-BD82-2EA03D6C8C61}" type="presOf" srcId="{70F47681-1FB3-4EC5-974C-3C989267A5F3}" destId="{F81599DB-9075-42EF-9D66-404DAA4177C9}" srcOrd="0" destOrd="0" presId="urn:microsoft.com/office/officeart/2005/8/layout/radial5"/>
    <dgm:cxn modelId="{6A214950-BB9C-40D1-927C-8D4C996D4ABE}" type="presParOf" srcId="{9F3F2781-FF0D-486B-987C-C37F104E9C2B}" destId="{4650C009-D9B9-4A6F-9AFF-8CA3BB22530F}" srcOrd="0" destOrd="0" presId="urn:microsoft.com/office/officeart/2005/8/layout/radial5"/>
    <dgm:cxn modelId="{2135B6E7-EFF1-4924-9527-D9D08EE3EFB3}" type="presParOf" srcId="{9F3F2781-FF0D-486B-987C-C37F104E9C2B}" destId="{60102AAD-5C32-4ECD-8F37-01E3D5251C73}" srcOrd="1" destOrd="0" presId="urn:microsoft.com/office/officeart/2005/8/layout/radial5"/>
    <dgm:cxn modelId="{30515EA7-5774-41B5-A608-874212CB0166}" type="presParOf" srcId="{60102AAD-5C32-4ECD-8F37-01E3D5251C73}" destId="{639D841F-A8D0-4444-A9D6-A3706B3FC184}" srcOrd="0" destOrd="0" presId="urn:microsoft.com/office/officeart/2005/8/layout/radial5"/>
    <dgm:cxn modelId="{8029BA72-F33A-4024-85F8-8FB88F7FBE39}" type="presParOf" srcId="{9F3F2781-FF0D-486B-987C-C37F104E9C2B}" destId="{F81599DB-9075-42EF-9D66-404DAA4177C9}" srcOrd="2" destOrd="0" presId="urn:microsoft.com/office/officeart/2005/8/layout/radial5"/>
    <dgm:cxn modelId="{F4FA188C-3AE6-4B6E-859D-E7B1150BD379}" type="presParOf" srcId="{9F3F2781-FF0D-486B-987C-C37F104E9C2B}" destId="{8D50DCE2-2838-406A-A4E4-9505AAEFF3D6}" srcOrd="3" destOrd="0" presId="urn:microsoft.com/office/officeart/2005/8/layout/radial5"/>
    <dgm:cxn modelId="{DDAD6DBD-7B25-4776-B5A6-821698066592}" type="presParOf" srcId="{8D50DCE2-2838-406A-A4E4-9505AAEFF3D6}" destId="{A9848C15-076B-402F-9832-2D58589726F1}" srcOrd="0" destOrd="0" presId="urn:microsoft.com/office/officeart/2005/8/layout/radial5"/>
    <dgm:cxn modelId="{4BD08AA2-9A97-47B7-A569-B4FB72B5EE83}" type="presParOf" srcId="{9F3F2781-FF0D-486B-987C-C37F104E9C2B}" destId="{31CA19A1-A45E-4ABD-8496-8821F32157FE}" srcOrd="4" destOrd="0" presId="urn:microsoft.com/office/officeart/2005/8/layout/radial5"/>
    <dgm:cxn modelId="{BA0B3C43-DAB1-433B-95F5-B63E48EEEB34}" type="presParOf" srcId="{9F3F2781-FF0D-486B-987C-C37F104E9C2B}" destId="{3D236BA6-CA02-4FA7-8BFA-B1D8DEF0ACDA}" srcOrd="5" destOrd="0" presId="urn:microsoft.com/office/officeart/2005/8/layout/radial5"/>
    <dgm:cxn modelId="{78D23F45-67EA-4652-8676-D47BEE38C827}" type="presParOf" srcId="{3D236BA6-CA02-4FA7-8BFA-B1D8DEF0ACDA}" destId="{3B7B3D2A-A049-4500-9664-054BA3AA4B79}" srcOrd="0" destOrd="0" presId="urn:microsoft.com/office/officeart/2005/8/layout/radial5"/>
    <dgm:cxn modelId="{C7499157-D615-4BEB-B9D5-05516B43FE9A}" type="presParOf" srcId="{9F3F2781-FF0D-486B-987C-C37F104E9C2B}" destId="{9069599B-EF30-4ACD-8829-0F8218D932D4}" srcOrd="6" destOrd="0" presId="urn:microsoft.com/office/officeart/2005/8/layout/radial5"/>
    <dgm:cxn modelId="{1E0FA26D-B857-4829-8432-23162452785F}" type="presParOf" srcId="{9F3F2781-FF0D-486B-987C-C37F104E9C2B}" destId="{0F3FD4E2-3B8B-4B70-8CE4-3A5F2F058D59}" srcOrd="7" destOrd="0" presId="urn:microsoft.com/office/officeart/2005/8/layout/radial5"/>
    <dgm:cxn modelId="{7505EC3E-9249-45C6-B245-7306823D3331}" type="presParOf" srcId="{0F3FD4E2-3B8B-4B70-8CE4-3A5F2F058D59}" destId="{6BA6A815-1FCD-493A-9CD7-FEEBBCFB490B}" srcOrd="0" destOrd="0" presId="urn:microsoft.com/office/officeart/2005/8/layout/radial5"/>
    <dgm:cxn modelId="{F250640A-BA26-4580-AC67-84AC0BF96557}" type="presParOf" srcId="{9F3F2781-FF0D-486B-987C-C37F104E9C2B}" destId="{2C2FEEAD-D023-49B9-92E6-4CB9D720ACD7}" srcOrd="8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FD8B3B-69DF-47DF-A6D7-3DDB66712CA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A22096-9433-4C97-B64F-91C110783022}">
      <dgm:prSet phldrT="[Текст]" phldr="1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ru-RU" dirty="0"/>
        </a:p>
      </dgm:t>
    </dgm:pt>
    <dgm:pt modelId="{6AE117E3-E4D9-4EC0-A1AC-AA4EED948281}" type="parTrans" cxnId="{6C05AA67-C697-4E10-B9D6-08CB24B84D47}">
      <dgm:prSet/>
      <dgm:spPr/>
      <dgm:t>
        <a:bodyPr/>
        <a:lstStyle/>
        <a:p>
          <a:endParaRPr lang="ru-RU"/>
        </a:p>
      </dgm:t>
    </dgm:pt>
    <dgm:pt modelId="{5DAD22E3-B004-400C-98FE-4CDC33935E38}" type="sibTrans" cxnId="{6C05AA67-C697-4E10-B9D6-08CB24B84D47}">
      <dgm:prSet/>
      <dgm:spPr/>
      <dgm:t>
        <a:bodyPr/>
        <a:lstStyle/>
        <a:p>
          <a:endParaRPr lang="ru-RU"/>
        </a:p>
      </dgm:t>
    </dgm:pt>
    <dgm:pt modelId="{2EF685C1-D1C6-43B5-BC7C-07B92550D806}">
      <dgm:prSet custT="1"/>
      <dgm:spPr/>
      <dgm:t>
        <a:bodyPr/>
        <a:lstStyle/>
        <a:p>
          <a:r>
            <a:rPr lang="ru-RU" sz="1800" dirty="0" smtClean="0"/>
            <a:t>Мотив: «Для чего я буду это делать»</a:t>
          </a:r>
          <a:endParaRPr lang="ru-RU" sz="1800" dirty="0"/>
        </a:p>
      </dgm:t>
    </dgm:pt>
    <dgm:pt modelId="{F2BE42FE-17B2-4507-BF3F-90F9C2B6A17A}" type="parTrans" cxnId="{F31B37F8-6871-4285-96B9-57D89C6AD669}">
      <dgm:prSet/>
      <dgm:spPr/>
      <dgm:t>
        <a:bodyPr/>
        <a:lstStyle/>
        <a:p>
          <a:endParaRPr lang="ru-RU"/>
        </a:p>
      </dgm:t>
    </dgm:pt>
    <dgm:pt modelId="{30918093-43A6-4347-A00E-F1CC06622147}" type="sibTrans" cxnId="{F31B37F8-6871-4285-96B9-57D89C6AD669}">
      <dgm:prSet/>
      <dgm:spPr/>
      <dgm:t>
        <a:bodyPr/>
        <a:lstStyle/>
        <a:p>
          <a:endParaRPr lang="ru-RU"/>
        </a:p>
      </dgm:t>
    </dgm:pt>
    <dgm:pt modelId="{B70349C4-4D78-441F-9658-94F2461DD1ED}">
      <dgm:prSet custT="1"/>
      <dgm:spPr/>
      <dgm:t>
        <a:bodyPr/>
        <a:lstStyle/>
        <a:p>
          <a:r>
            <a:rPr lang="ru-RU" sz="1800" dirty="0" smtClean="0"/>
            <a:t>Цель: «Какой результат могу получить</a:t>
          </a:r>
          <a:r>
            <a:rPr lang="ru-RU" sz="1100" dirty="0" smtClean="0"/>
            <a:t>» </a:t>
          </a:r>
          <a:endParaRPr lang="ru-RU" sz="1100" dirty="0"/>
        </a:p>
      </dgm:t>
    </dgm:pt>
    <dgm:pt modelId="{881DE46E-4538-4B50-804D-575067D62BB9}" type="parTrans" cxnId="{68EA1B11-9B91-4D26-8B1C-CE15BBAA7823}">
      <dgm:prSet/>
      <dgm:spPr/>
      <dgm:t>
        <a:bodyPr/>
        <a:lstStyle/>
        <a:p>
          <a:endParaRPr lang="ru-RU"/>
        </a:p>
      </dgm:t>
    </dgm:pt>
    <dgm:pt modelId="{0847A025-5A61-4B58-95F7-1B5DDE1F4707}" type="sibTrans" cxnId="{68EA1B11-9B91-4D26-8B1C-CE15BBAA7823}">
      <dgm:prSet/>
      <dgm:spPr/>
      <dgm:t>
        <a:bodyPr/>
        <a:lstStyle/>
        <a:p>
          <a:endParaRPr lang="ru-RU"/>
        </a:p>
      </dgm:t>
    </dgm:pt>
    <dgm:pt modelId="{F74AC8A3-A80E-4ACE-A831-AFF8585B59C7}">
      <dgm:prSet custT="1"/>
      <dgm:spPr/>
      <dgm:t>
        <a:bodyPr/>
        <a:lstStyle/>
        <a:p>
          <a:r>
            <a:rPr lang="ru-RU" sz="1800" dirty="0" smtClean="0"/>
            <a:t>Действия: «Действия, необходимые для этого» </a:t>
          </a:r>
          <a:endParaRPr lang="ru-RU" sz="1800" dirty="0"/>
        </a:p>
      </dgm:t>
    </dgm:pt>
    <dgm:pt modelId="{F8C0939B-3AED-4F1D-8E59-F09A08A4470B}" type="parTrans" cxnId="{3A70C18F-2F2D-4B9D-B72E-1E343A3EAD27}">
      <dgm:prSet/>
      <dgm:spPr/>
      <dgm:t>
        <a:bodyPr/>
        <a:lstStyle/>
        <a:p>
          <a:endParaRPr lang="ru-RU"/>
        </a:p>
      </dgm:t>
    </dgm:pt>
    <dgm:pt modelId="{D178B558-61A0-453E-B21D-E3550417B0AF}" type="sibTrans" cxnId="{3A70C18F-2F2D-4B9D-B72E-1E343A3EAD27}">
      <dgm:prSet/>
      <dgm:spPr/>
      <dgm:t>
        <a:bodyPr/>
        <a:lstStyle/>
        <a:p>
          <a:endParaRPr lang="ru-RU"/>
        </a:p>
      </dgm:t>
    </dgm:pt>
    <dgm:pt modelId="{15B9AE95-5AD9-4D1E-8BE3-B458E4F5EB0D}">
      <dgm:prSet custT="1"/>
      <dgm:spPr/>
      <dgm:t>
        <a:bodyPr/>
        <a:lstStyle/>
        <a:p>
          <a:r>
            <a:rPr lang="ru-RU" sz="1800" dirty="0" smtClean="0"/>
            <a:t>Контроль: «Останавливаюсь, проверяю, исправляю ошибки» </a:t>
          </a:r>
          <a:endParaRPr lang="ru-RU" sz="1800" dirty="0"/>
        </a:p>
      </dgm:t>
    </dgm:pt>
    <dgm:pt modelId="{AD9C8704-99F9-4839-9BF0-EB246AF6C6EC}" type="parTrans" cxnId="{9F0425C2-A957-43E0-AC85-AF38DAF0A917}">
      <dgm:prSet/>
      <dgm:spPr/>
      <dgm:t>
        <a:bodyPr/>
        <a:lstStyle/>
        <a:p>
          <a:endParaRPr lang="ru-RU"/>
        </a:p>
      </dgm:t>
    </dgm:pt>
    <dgm:pt modelId="{AA846A3B-CD87-4D86-A83D-775363784283}" type="sibTrans" cxnId="{9F0425C2-A957-43E0-AC85-AF38DAF0A917}">
      <dgm:prSet/>
      <dgm:spPr/>
      <dgm:t>
        <a:bodyPr/>
        <a:lstStyle/>
        <a:p>
          <a:endParaRPr lang="ru-RU"/>
        </a:p>
      </dgm:t>
    </dgm:pt>
    <dgm:pt modelId="{5E4E125D-59AE-4576-A920-BCCEE6E71EBA}">
      <dgm:prSet custT="1"/>
      <dgm:spPr/>
      <dgm:t>
        <a:bodyPr/>
        <a:lstStyle/>
        <a:p>
          <a:r>
            <a:rPr lang="ru-RU" sz="1800" dirty="0" smtClean="0"/>
            <a:t>Результат: «Сравниваю полученный результат с поставленной целью»</a:t>
          </a:r>
          <a:endParaRPr lang="ru-RU" sz="1800" dirty="0"/>
        </a:p>
      </dgm:t>
    </dgm:pt>
    <dgm:pt modelId="{79F48E5F-2A5C-420B-BDED-4013FDC0860E}" type="parTrans" cxnId="{FABBDBC9-D2E7-44AA-AD2C-BB680C5AFE73}">
      <dgm:prSet/>
      <dgm:spPr/>
      <dgm:t>
        <a:bodyPr/>
        <a:lstStyle/>
        <a:p>
          <a:endParaRPr lang="ru-RU"/>
        </a:p>
      </dgm:t>
    </dgm:pt>
    <dgm:pt modelId="{A0126C8A-40A0-4970-BF48-FFA6EA88914D}" type="sibTrans" cxnId="{FABBDBC9-D2E7-44AA-AD2C-BB680C5AFE73}">
      <dgm:prSet/>
      <dgm:spPr/>
      <dgm:t>
        <a:bodyPr/>
        <a:lstStyle/>
        <a:p>
          <a:endParaRPr lang="ru-RU"/>
        </a:p>
      </dgm:t>
    </dgm:pt>
    <dgm:pt modelId="{2D2D30A9-6F11-4E39-9A51-916A1DC9F5DD}" type="pres">
      <dgm:prSet presAssocID="{26FD8B3B-69DF-47DF-A6D7-3DDB66712CA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F5AC-48AF-426E-969D-C7734279D839}" type="pres">
      <dgm:prSet presAssocID="{34A22096-9433-4C97-B64F-91C110783022}" presName="centerShape" presStyleLbl="node0" presStyleIdx="0" presStyleCnt="1" custScaleX="144038" custLinFactNeighborX="722" custLinFactNeighborY="-3311"/>
      <dgm:spPr/>
      <dgm:t>
        <a:bodyPr/>
        <a:lstStyle/>
        <a:p>
          <a:endParaRPr lang="ru-RU"/>
        </a:p>
      </dgm:t>
    </dgm:pt>
    <dgm:pt modelId="{4B9937A1-3460-42AF-9495-7F5AFA4AEEDB}" type="pres">
      <dgm:prSet presAssocID="{F8C0939B-3AED-4F1D-8E59-F09A08A4470B}" presName="Name9" presStyleLbl="parChTrans1D2" presStyleIdx="0" presStyleCnt="5"/>
      <dgm:spPr/>
      <dgm:t>
        <a:bodyPr/>
        <a:lstStyle/>
        <a:p>
          <a:endParaRPr lang="ru-RU"/>
        </a:p>
      </dgm:t>
    </dgm:pt>
    <dgm:pt modelId="{4A9C4B12-8CEA-40A3-94A6-9A8D780720FF}" type="pres">
      <dgm:prSet presAssocID="{F8C0939B-3AED-4F1D-8E59-F09A08A4470B}" presName="connTx" presStyleLbl="parChTrans1D2" presStyleIdx="0" presStyleCnt="5"/>
      <dgm:spPr/>
      <dgm:t>
        <a:bodyPr/>
        <a:lstStyle/>
        <a:p>
          <a:endParaRPr lang="ru-RU"/>
        </a:p>
      </dgm:t>
    </dgm:pt>
    <dgm:pt modelId="{CE0EC91C-0AB0-413D-AF23-DD53051FF528}" type="pres">
      <dgm:prSet presAssocID="{F74AC8A3-A80E-4ACE-A831-AFF8585B59C7}" presName="node" presStyleLbl="node1" presStyleIdx="0" presStyleCnt="5" custScaleX="160393" custRadScaleRad="104868" custRadScaleInc="-362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E652B-DEC5-43FA-9115-B68A2B1AFE3C}" type="pres">
      <dgm:prSet presAssocID="{F2BE42FE-17B2-4507-BF3F-90F9C2B6A17A}" presName="Name9" presStyleLbl="parChTrans1D2" presStyleIdx="1" presStyleCnt="5"/>
      <dgm:spPr/>
      <dgm:t>
        <a:bodyPr/>
        <a:lstStyle/>
        <a:p>
          <a:endParaRPr lang="ru-RU"/>
        </a:p>
      </dgm:t>
    </dgm:pt>
    <dgm:pt modelId="{3E0A44C2-51EF-4319-B7EE-8772AAB3E2B8}" type="pres">
      <dgm:prSet presAssocID="{F2BE42FE-17B2-4507-BF3F-90F9C2B6A17A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9258C53-83D0-453B-988F-6A48237E9A3D}" type="pres">
      <dgm:prSet presAssocID="{2EF685C1-D1C6-43B5-BC7C-07B92550D806}" presName="node" presStyleLbl="node1" presStyleIdx="1" presStyleCnt="5" custScaleX="172682" custRadScaleRad="135246" custRadScaleInc="-2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23641-0811-4581-9501-E94B0FEA04B1}" type="pres">
      <dgm:prSet presAssocID="{AD9C8704-99F9-4839-9BF0-EB246AF6C6EC}" presName="Name9" presStyleLbl="parChTrans1D2" presStyleIdx="2" presStyleCnt="5"/>
      <dgm:spPr/>
      <dgm:t>
        <a:bodyPr/>
        <a:lstStyle/>
        <a:p>
          <a:endParaRPr lang="ru-RU"/>
        </a:p>
      </dgm:t>
    </dgm:pt>
    <dgm:pt modelId="{C7F27481-3152-4035-9EF9-68AA66B51A2D}" type="pres">
      <dgm:prSet presAssocID="{AD9C8704-99F9-4839-9BF0-EB246AF6C6EC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1BACDEF-4659-4F1C-98A0-D06AB401B45D}" type="pres">
      <dgm:prSet presAssocID="{15B9AE95-5AD9-4D1E-8BE3-B458E4F5EB0D}" presName="node" presStyleLbl="node1" presStyleIdx="2" presStyleCnt="5" custScaleX="161054" custRadScaleRad="133632" custRadScaleInc="403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3B90E-5E09-49AB-A8F2-9810C9A5D2B4}" type="pres">
      <dgm:prSet presAssocID="{881DE46E-4538-4B50-804D-575067D62BB9}" presName="Name9" presStyleLbl="parChTrans1D2" presStyleIdx="3" presStyleCnt="5"/>
      <dgm:spPr/>
      <dgm:t>
        <a:bodyPr/>
        <a:lstStyle/>
        <a:p>
          <a:endParaRPr lang="ru-RU"/>
        </a:p>
      </dgm:t>
    </dgm:pt>
    <dgm:pt modelId="{8AE0A51C-D091-4BBE-8816-0E6B69A6D8EE}" type="pres">
      <dgm:prSet presAssocID="{881DE46E-4538-4B50-804D-575067D62BB9}" presName="connTx" presStyleLbl="parChTrans1D2" presStyleIdx="3" presStyleCnt="5"/>
      <dgm:spPr/>
      <dgm:t>
        <a:bodyPr/>
        <a:lstStyle/>
        <a:p>
          <a:endParaRPr lang="ru-RU"/>
        </a:p>
      </dgm:t>
    </dgm:pt>
    <dgm:pt modelId="{BF81DB24-84D2-4938-86E2-1D4D208C59E1}" type="pres">
      <dgm:prSet presAssocID="{B70349C4-4D78-441F-9658-94F2461DD1ED}" presName="node" presStyleLbl="node1" presStyleIdx="3" presStyleCnt="5" custScaleX="157805" custRadScaleRad="118086" custRadScaleInc="-246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D539F-3E99-4D74-A5D1-61E5CC848E12}" type="pres">
      <dgm:prSet presAssocID="{79F48E5F-2A5C-420B-BDED-4013FDC0860E}" presName="Name9" presStyleLbl="parChTrans1D2" presStyleIdx="4" presStyleCnt="5"/>
      <dgm:spPr/>
      <dgm:t>
        <a:bodyPr/>
        <a:lstStyle/>
        <a:p>
          <a:endParaRPr lang="ru-RU"/>
        </a:p>
      </dgm:t>
    </dgm:pt>
    <dgm:pt modelId="{999EB548-45A4-4147-939E-8ACCB21CDD6D}" type="pres">
      <dgm:prSet presAssocID="{79F48E5F-2A5C-420B-BDED-4013FDC0860E}" presName="connTx" presStyleLbl="parChTrans1D2" presStyleIdx="4" presStyleCnt="5"/>
      <dgm:spPr/>
      <dgm:t>
        <a:bodyPr/>
        <a:lstStyle/>
        <a:p>
          <a:endParaRPr lang="ru-RU"/>
        </a:p>
      </dgm:t>
    </dgm:pt>
    <dgm:pt modelId="{9299679C-70D6-455F-A3B5-A808EC538C27}" type="pres">
      <dgm:prSet presAssocID="{5E4E125D-59AE-4576-A920-BCCEE6E71EBA}" presName="node" presStyleLbl="node1" presStyleIdx="4" presStyleCnt="5" custScaleX="156704" custRadScaleRad="101440" custRadScaleInc="214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4DAD4E-A1AB-4027-B35B-9613BDB1D0FB}" type="presOf" srcId="{79F48E5F-2A5C-420B-BDED-4013FDC0860E}" destId="{999EB548-45A4-4147-939E-8ACCB21CDD6D}" srcOrd="1" destOrd="0" presId="urn:microsoft.com/office/officeart/2005/8/layout/radial1"/>
    <dgm:cxn modelId="{301FC561-8219-4CCC-8A2E-C5B2B9ED6F67}" type="presOf" srcId="{2EF685C1-D1C6-43B5-BC7C-07B92550D806}" destId="{99258C53-83D0-453B-988F-6A48237E9A3D}" srcOrd="0" destOrd="0" presId="urn:microsoft.com/office/officeart/2005/8/layout/radial1"/>
    <dgm:cxn modelId="{47610FA9-6EB1-400D-86A8-D10DCA3B42FE}" type="presOf" srcId="{26FD8B3B-69DF-47DF-A6D7-3DDB66712CA6}" destId="{2D2D30A9-6F11-4E39-9A51-916A1DC9F5DD}" srcOrd="0" destOrd="0" presId="urn:microsoft.com/office/officeart/2005/8/layout/radial1"/>
    <dgm:cxn modelId="{DAEF76A7-A1E8-467B-B26D-296813428B22}" type="presOf" srcId="{F8C0939B-3AED-4F1D-8E59-F09A08A4470B}" destId="{4B9937A1-3460-42AF-9495-7F5AFA4AEEDB}" srcOrd="0" destOrd="0" presId="urn:microsoft.com/office/officeart/2005/8/layout/radial1"/>
    <dgm:cxn modelId="{58FD14FC-882A-45A8-82C9-7DD05DAF829D}" type="presOf" srcId="{881DE46E-4538-4B50-804D-575067D62BB9}" destId="{8AE0A51C-D091-4BBE-8816-0E6B69A6D8EE}" srcOrd="1" destOrd="0" presId="urn:microsoft.com/office/officeart/2005/8/layout/radial1"/>
    <dgm:cxn modelId="{21771C9B-84CE-46FC-AB77-45483BD6947D}" type="presOf" srcId="{79F48E5F-2A5C-420B-BDED-4013FDC0860E}" destId="{6BFD539F-3E99-4D74-A5D1-61E5CC848E12}" srcOrd="0" destOrd="0" presId="urn:microsoft.com/office/officeart/2005/8/layout/radial1"/>
    <dgm:cxn modelId="{A3A68B9B-3BBF-44D5-9604-97FCAD7911DB}" type="presOf" srcId="{15B9AE95-5AD9-4D1E-8BE3-B458E4F5EB0D}" destId="{B1BACDEF-4659-4F1C-98A0-D06AB401B45D}" srcOrd="0" destOrd="0" presId="urn:microsoft.com/office/officeart/2005/8/layout/radial1"/>
    <dgm:cxn modelId="{EAA29D57-CC26-4211-8F19-D595489F787B}" type="presOf" srcId="{AD9C8704-99F9-4839-9BF0-EB246AF6C6EC}" destId="{A1F23641-0811-4581-9501-E94B0FEA04B1}" srcOrd="0" destOrd="0" presId="urn:microsoft.com/office/officeart/2005/8/layout/radial1"/>
    <dgm:cxn modelId="{4C340FB9-FC77-4B36-B48E-1B18FC6D7B6E}" type="presOf" srcId="{F74AC8A3-A80E-4ACE-A831-AFF8585B59C7}" destId="{CE0EC91C-0AB0-413D-AF23-DD53051FF528}" srcOrd="0" destOrd="0" presId="urn:microsoft.com/office/officeart/2005/8/layout/radial1"/>
    <dgm:cxn modelId="{BF4D4CE1-2659-470D-957F-546587650412}" type="presOf" srcId="{AD9C8704-99F9-4839-9BF0-EB246AF6C6EC}" destId="{C7F27481-3152-4035-9EF9-68AA66B51A2D}" srcOrd="1" destOrd="0" presId="urn:microsoft.com/office/officeart/2005/8/layout/radial1"/>
    <dgm:cxn modelId="{FABBDBC9-D2E7-44AA-AD2C-BB680C5AFE73}" srcId="{34A22096-9433-4C97-B64F-91C110783022}" destId="{5E4E125D-59AE-4576-A920-BCCEE6E71EBA}" srcOrd="4" destOrd="0" parTransId="{79F48E5F-2A5C-420B-BDED-4013FDC0860E}" sibTransId="{A0126C8A-40A0-4970-BF48-FFA6EA88914D}"/>
    <dgm:cxn modelId="{6E52C469-76F4-4A68-95C1-A910DF8CF9AB}" type="presOf" srcId="{F2BE42FE-17B2-4507-BF3F-90F9C2B6A17A}" destId="{3E0A44C2-51EF-4319-B7EE-8772AAB3E2B8}" srcOrd="1" destOrd="0" presId="urn:microsoft.com/office/officeart/2005/8/layout/radial1"/>
    <dgm:cxn modelId="{F31B37F8-6871-4285-96B9-57D89C6AD669}" srcId="{34A22096-9433-4C97-B64F-91C110783022}" destId="{2EF685C1-D1C6-43B5-BC7C-07B92550D806}" srcOrd="1" destOrd="0" parTransId="{F2BE42FE-17B2-4507-BF3F-90F9C2B6A17A}" sibTransId="{30918093-43A6-4347-A00E-F1CC06622147}"/>
    <dgm:cxn modelId="{68EA1B11-9B91-4D26-8B1C-CE15BBAA7823}" srcId="{34A22096-9433-4C97-B64F-91C110783022}" destId="{B70349C4-4D78-441F-9658-94F2461DD1ED}" srcOrd="3" destOrd="0" parTransId="{881DE46E-4538-4B50-804D-575067D62BB9}" sibTransId="{0847A025-5A61-4B58-95F7-1B5DDE1F4707}"/>
    <dgm:cxn modelId="{185F3B54-28E2-40F1-9887-14540392176E}" type="presOf" srcId="{881DE46E-4538-4B50-804D-575067D62BB9}" destId="{FF93B90E-5E09-49AB-A8F2-9810C9A5D2B4}" srcOrd="0" destOrd="0" presId="urn:microsoft.com/office/officeart/2005/8/layout/radial1"/>
    <dgm:cxn modelId="{9F0425C2-A957-43E0-AC85-AF38DAF0A917}" srcId="{34A22096-9433-4C97-B64F-91C110783022}" destId="{15B9AE95-5AD9-4D1E-8BE3-B458E4F5EB0D}" srcOrd="2" destOrd="0" parTransId="{AD9C8704-99F9-4839-9BF0-EB246AF6C6EC}" sibTransId="{AA846A3B-CD87-4D86-A83D-775363784283}"/>
    <dgm:cxn modelId="{E09D26C2-01E7-4F32-B6E2-A01A8FA5B26C}" type="presOf" srcId="{5E4E125D-59AE-4576-A920-BCCEE6E71EBA}" destId="{9299679C-70D6-455F-A3B5-A808EC538C27}" srcOrd="0" destOrd="0" presId="urn:microsoft.com/office/officeart/2005/8/layout/radial1"/>
    <dgm:cxn modelId="{36B1476E-6A8A-404D-BB55-411CFE2EC090}" type="presOf" srcId="{B70349C4-4D78-441F-9658-94F2461DD1ED}" destId="{BF81DB24-84D2-4938-86E2-1D4D208C59E1}" srcOrd="0" destOrd="0" presId="urn:microsoft.com/office/officeart/2005/8/layout/radial1"/>
    <dgm:cxn modelId="{6C8EFB8B-444A-4D02-873A-548C59C34A6B}" type="presOf" srcId="{34A22096-9433-4C97-B64F-91C110783022}" destId="{20D4F5AC-48AF-426E-969D-C7734279D839}" srcOrd="0" destOrd="0" presId="urn:microsoft.com/office/officeart/2005/8/layout/radial1"/>
    <dgm:cxn modelId="{3C1B3B09-2972-4440-90B1-4BE8BA22FD96}" type="presOf" srcId="{F2BE42FE-17B2-4507-BF3F-90F9C2B6A17A}" destId="{E1DE652B-DEC5-43FA-9115-B68A2B1AFE3C}" srcOrd="0" destOrd="0" presId="urn:microsoft.com/office/officeart/2005/8/layout/radial1"/>
    <dgm:cxn modelId="{D0663368-8449-4735-B300-AD4DB2C453C4}" type="presOf" srcId="{F8C0939B-3AED-4F1D-8E59-F09A08A4470B}" destId="{4A9C4B12-8CEA-40A3-94A6-9A8D780720FF}" srcOrd="1" destOrd="0" presId="urn:microsoft.com/office/officeart/2005/8/layout/radial1"/>
    <dgm:cxn modelId="{6C05AA67-C697-4E10-B9D6-08CB24B84D47}" srcId="{26FD8B3B-69DF-47DF-A6D7-3DDB66712CA6}" destId="{34A22096-9433-4C97-B64F-91C110783022}" srcOrd="0" destOrd="0" parTransId="{6AE117E3-E4D9-4EC0-A1AC-AA4EED948281}" sibTransId="{5DAD22E3-B004-400C-98FE-4CDC33935E38}"/>
    <dgm:cxn modelId="{3A70C18F-2F2D-4B9D-B72E-1E343A3EAD27}" srcId="{34A22096-9433-4C97-B64F-91C110783022}" destId="{F74AC8A3-A80E-4ACE-A831-AFF8585B59C7}" srcOrd="0" destOrd="0" parTransId="{F8C0939B-3AED-4F1D-8E59-F09A08A4470B}" sibTransId="{D178B558-61A0-453E-B21D-E3550417B0AF}"/>
    <dgm:cxn modelId="{17E69394-AC07-4526-B85F-F588BC8F0C79}" type="presParOf" srcId="{2D2D30A9-6F11-4E39-9A51-916A1DC9F5DD}" destId="{20D4F5AC-48AF-426E-969D-C7734279D839}" srcOrd="0" destOrd="0" presId="urn:microsoft.com/office/officeart/2005/8/layout/radial1"/>
    <dgm:cxn modelId="{5E2A3F6A-9395-45CD-AF81-2B0BD18ABB68}" type="presParOf" srcId="{2D2D30A9-6F11-4E39-9A51-916A1DC9F5DD}" destId="{4B9937A1-3460-42AF-9495-7F5AFA4AEEDB}" srcOrd="1" destOrd="0" presId="urn:microsoft.com/office/officeart/2005/8/layout/radial1"/>
    <dgm:cxn modelId="{17B61C06-94A7-4EE4-B0CB-97BC98695578}" type="presParOf" srcId="{4B9937A1-3460-42AF-9495-7F5AFA4AEEDB}" destId="{4A9C4B12-8CEA-40A3-94A6-9A8D780720FF}" srcOrd="0" destOrd="0" presId="urn:microsoft.com/office/officeart/2005/8/layout/radial1"/>
    <dgm:cxn modelId="{C525A3FD-E30E-4AD1-848A-4C1EE1C0C395}" type="presParOf" srcId="{2D2D30A9-6F11-4E39-9A51-916A1DC9F5DD}" destId="{CE0EC91C-0AB0-413D-AF23-DD53051FF528}" srcOrd="2" destOrd="0" presId="urn:microsoft.com/office/officeart/2005/8/layout/radial1"/>
    <dgm:cxn modelId="{89D46925-E48E-425D-9563-93D63FB3BF5B}" type="presParOf" srcId="{2D2D30A9-6F11-4E39-9A51-916A1DC9F5DD}" destId="{E1DE652B-DEC5-43FA-9115-B68A2B1AFE3C}" srcOrd="3" destOrd="0" presId="urn:microsoft.com/office/officeart/2005/8/layout/radial1"/>
    <dgm:cxn modelId="{8987238D-5888-43D6-B8E9-0DEB7AB3F8D5}" type="presParOf" srcId="{E1DE652B-DEC5-43FA-9115-B68A2B1AFE3C}" destId="{3E0A44C2-51EF-4319-B7EE-8772AAB3E2B8}" srcOrd="0" destOrd="0" presId="urn:microsoft.com/office/officeart/2005/8/layout/radial1"/>
    <dgm:cxn modelId="{D64CE78B-15CC-4B05-8CAB-401DBFF422D0}" type="presParOf" srcId="{2D2D30A9-6F11-4E39-9A51-916A1DC9F5DD}" destId="{99258C53-83D0-453B-988F-6A48237E9A3D}" srcOrd="4" destOrd="0" presId="urn:microsoft.com/office/officeart/2005/8/layout/radial1"/>
    <dgm:cxn modelId="{FABD5E11-0A6F-4233-832D-F828B9967083}" type="presParOf" srcId="{2D2D30A9-6F11-4E39-9A51-916A1DC9F5DD}" destId="{A1F23641-0811-4581-9501-E94B0FEA04B1}" srcOrd="5" destOrd="0" presId="urn:microsoft.com/office/officeart/2005/8/layout/radial1"/>
    <dgm:cxn modelId="{FFAB82BC-D114-42BF-B123-CF134EEF2A5E}" type="presParOf" srcId="{A1F23641-0811-4581-9501-E94B0FEA04B1}" destId="{C7F27481-3152-4035-9EF9-68AA66B51A2D}" srcOrd="0" destOrd="0" presId="urn:microsoft.com/office/officeart/2005/8/layout/radial1"/>
    <dgm:cxn modelId="{42A84AE6-B9EC-4166-8F6A-5BBB4C1CA114}" type="presParOf" srcId="{2D2D30A9-6F11-4E39-9A51-916A1DC9F5DD}" destId="{B1BACDEF-4659-4F1C-98A0-D06AB401B45D}" srcOrd="6" destOrd="0" presId="urn:microsoft.com/office/officeart/2005/8/layout/radial1"/>
    <dgm:cxn modelId="{87DD2FD0-1026-4736-89AC-A1626DDCAF11}" type="presParOf" srcId="{2D2D30A9-6F11-4E39-9A51-916A1DC9F5DD}" destId="{FF93B90E-5E09-49AB-A8F2-9810C9A5D2B4}" srcOrd="7" destOrd="0" presId="urn:microsoft.com/office/officeart/2005/8/layout/radial1"/>
    <dgm:cxn modelId="{7C5BC42C-644C-4B30-801C-E1EF107B6EB0}" type="presParOf" srcId="{FF93B90E-5E09-49AB-A8F2-9810C9A5D2B4}" destId="{8AE0A51C-D091-4BBE-8816-0E6B69A6D8EE}" srcOrd="0" destOrd="0" presId="urn:microsoft.com/office/officeart/2005/8/layout/radial1"/>
    <dgm:cxn modelId="{57BDFC8A-C1D8-4CA5-814E-E0401F79930C}" type="presParOf" srcId="{2D2D30A9-6F11-4E39-9A51-916A1DC9F5DD}" destId="{BF81DB24-84D2-4938-86E2-1D4D208C59E1}" srcOrd="8" destOrd="0" presId="urn:microsoft.com/office/officeart/2005/8/layout/radial1"/>
    <dgm:cxn modelId="{5BA00D64-CD11-40A9-8AB4-85150E924BB4}" type="presParOf" srcId="{2D2D30A9-6F11-4E39-9A51-916A1DC9F5DD}" destId="{6BFD539F-3E99-4D74-A5D1-61E5CC848E12}" srcOrd="9" destOrd="0" presId="urn:microsoft.com/office/officeart/2005/8/layout/radial1"/>
    <dgm:cxn modelId="{697B7C25-3A7A-4F81-9B28-1CD788C634B8}" type="presParOf" srcId="{6BFD539F-3E99-4D74-A5D1-61E5CC848E12}" destId="{999EB548-45A4-4147-939E-8ACCB21CDD6D}" srcOrd="0" destOrd="0" presId="urn:microsoft.com/office/officeart/2005/8/layout/radial1"/>
    <dgm:cxn modelId="{7E299EB6-48E8-4289-83C0-5A69748AAB54}" type="presParOf" srcId="{2D2D30A9-6F11-4E39-9A51-916A1DC9F5DD}" destId="{9299679C-70D6-455F-A3B5-A808EC538C2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EA59EF-A0EA-40C8-AB4F-B3031881143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AD206C-F05F-4972-A0C0-1B8FDEA55EC0}">
      <dgm:prSet phldrT="[Текст]" custT="1"/>
      <dgm:spPr/>
      <dgm:t>
        <a:bodyPr/>
        <a:lstStyle/>
        <a:p>
          <a:r>
            <a:rPr lang="ru-RU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Универсальные учебные действия</a:t>
          </a:r>
          <a:endParaRPr lang="ru-RU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A2CB8C-DDD6-4991-8955-CC2DBD228007}" type="parTrans" cxnId="{14B3A8C7-D738-417B-8DBD-B5E428E9849A}">
      <dgm:prSet/>
      <dgm:spPr/>
      <dgm:t>
        <a:bodyPr/>
        <a:lstStyle/>
        <a:p>
          <a:endParaRPr lang="ru-RU"/>
        </a:p>
      </dgm:t>
    </dgm:pt>
    <dgm:pt modelId="{0D8B4768-BFC9-4D8A-8AFA-8895E84E18A5}" type="sibTrans" cxnId="{14B3A8C7-D738-417B-8DBD-B5E428E9849A}">
      <dgm:prSet/>
      <dgm:spPr/>
      <dgm:t>
        <a:bodyPr/>
        <a:lstStyle/>
        <a:p>
          <a:endParaRPr lang="ru-RU"/>
        </a:p>
      </dgm:t>
    </dgm:pt>
    <dgm:pt modelId="{0818508A-0457-432D-B2D0-AD87E4F19A74}">
      <dgm:prSet phldrT="[Текст]" custT="1"/>
      <dgm:spPr/>
      <dgm:t>
        <a:bodyPr/>
        <a:lstStyle/>
        <a:p>
          <a:r>
            <a:rPr lang="ru-RU" sz="1600" dirty="0" smtClean="0"/>
            <a:t>Широкое значение:</a:t>
          </a:r>
        </a:p>
        <a:p>
          <a:endParaRPr lang="ru-RU" sz="1600" dirty="0" smtClean="0"/>
        </a:p>
        <a:p>
          <a:r>
            <a:rPr lang="ru-RU" sz="1600" dirty="0" smtClean="0"/>
            <a:t>умение учиться </a:t>
          </a:r>
          <a:endParaRPr lang="ru-RU" sz="1600" dirty="0"/>
        </a:p>
      </dgm:t>
    </dgm:pt>
    <dgm:pt modelId="{CDF5F7B0-9B6A-43DC-9225-02C422B13348}" type="parTrans" cxnId="{1B4AA609-34CE-42A3-AF66-56FDBFD5EA3F}">
      <dgm:prSet/>
      <dgm:spPr/>
      <dgm:t>
        <a:bodyPr/>
        <a:lstStyle/>
        <a:p>
          <a:endParaRPr lang="ru-RU"/>
        </a:p>
      </dgm:t>
    </dgm:pt>
    <dgm:pt modelId="{95825F0D-90BF-4A00-BFFD-80ABD472DB54}" type="sibTrans" cxnId="{1B4AA609-34CE-42A3-AF66-56FDBFD5EA3F}">
      <dgm:prSet/>
      <dgm:spPr/>
      <dgm:t>
        <a:bodyPr/>
        <a:lstStyle/>
        <a:p>
          <a:endParaRPr lang="ru-RU"/>
        </a:p>
      </dgm:t>
    </dgm:pt>
    <dgm:pt modelId="{CD0421EC-D857-4C7B-84E1-F98FF216B691}">
      <dgm:prSet phldrT="[Текст]" custT="1"/>
      <dgm:spPr/>
      <dgm:t>
        <a:bodyPr/>
        <a:lstStyle/>
        <a:p>
          <a:r>
            <a:rPr lang="ru-RU" sz="1600" dirty="0" smtClean="0"/>
            <a:t>Более узкое значение:</a:t>
          </a:r>
        </a:p>
        <a:p>
          <a:endParaRPr lang="ru-RU" sz="1600" dirty="0" smtClean="0"/>
        </a:p>
        <a:p>
          <a:r>
            <a:rPr lang="ru-RU" sz="1600" dirty="0" smtClean="0"/>
            <a:t>совокупность способов действия</a:t>
          </a:r>
          <a:endParaRPr lang="ru-RU" sz="1600" dirty="0"/>
        </a:p>
      </dgm:t>
    </dgm:pt>
    <dgm:pt modelId="{A0663967-2403-4D30-9B9D-23EA89474CAA}" type="parTrans" cxnId="{EFF1E60A-E4E0-4200-AAD6-09C9F41520F8}">
      <dgm:prSet/>
      <dgm:spPr/>
      <dgm:t>
        <a:bodyPr/>
        <a:lstStyle/>
        <a:p>
          <a:endParaRPr lang="ru-RU"/>
        </a:p>
      </dgm:t>
    </dgm:pt>
    <dgm:pt modelId="{782CA8C5-C63E-4F0A-BEBB-B8CBA8841DAB}" type="sibTrans" cxnId="{EFF1E60A-E4E0-4200-AAD6-09C9F41520F8}">
      <dgm:prSet/>
      <dgm:spPr/>
      <dgm:t>
        <a:bodyPr/>
        <a:lstStyle/>
        <a:p>
          <a:endParaRPr lang="ru-RU"/>
        </a:p>
      </dgm:t>
    </dgm:pt>
    <dgm:pt modelId="{FC9D1C45-DAAD-469E-BF30-24AE04CA856D}" type="pres">
      <dgm:prSet presAssocID="{77EA59EF-A0EA-40C8-AB4F-B303188114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F126CC-A534-4A3F-8C67-EDB8CC8630CF}" type="pres">
      <dgm:prSet presAssocID="{03AD206C-F05F-4972-A0C0-1B8FDEA55EC0}" presName="hierRoot1" presStyleCnt="0"/>
      <dgm:spPr/>
    </dgm:pt>
    <dgm:pt modelId="{1DEB30CD-5FAD-4063-BD76-2F2F480DCFAC}" type="pres">
      <dgm:prSet presAssocID="{03AD206C-F05F-4972-A0C0-1B8FDEA55EC0}" presName="composite" presStyleCnt="0"/>
      <dgm:spPr/>
    </dgm:pt>
    <dgm:pt modelId="{45FD5DB2-BD4B-4CE1-BAC4-8DFC51842C02}" type="pres">
      <dgm:prSet presAssocID="{03AD206C-F05F-4972-A0C0-1B8FDEA55EC0}" presName="background" presStyleLbl="node0" presStyleIdx="0" presStyleCnt="1"/>
      <dgm:spPr/>
    </dgm:pt>
    <dgm:pt modelId="{E96C2914-689C-49EB-986F-1095C906F6F8}" type="pres">
      <dgm:prSet presAssocID="{03AD206C-F05F-4972-A0C0-1B8FDEA55EC0}" presName="text" presStyleLbl="fgAcc0" presStyleIdx="0" presStyleCnt="1" custScaleY="51725" custLinFactNeighborY="-75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C8CE10-C391-4941-B031-ED0E42C1A2F8}" type="pres">
      <dgm:prSet presAssocID="{03AD206C-F05F-4972-A0C0-1B8FDEA55EC0}" presName="hierChild2" presStyleCnt="0"/>
      <dgm:spPr/>
    </dgm:pt>
    <dgm:pt modelId="{AB517F5A-4A81-4C4F-935F-128AA56D6E95}" type="pres">
      <dgm:prSet presAssocID="{CDF5F7B0-9B6A-43DC-9225-02C422B1334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131FF10-3654-45DD-8F4B-C38F4BCF1EFA}" type="pres">
      <dgm:prSet presAssocID="{0818508A-0457-432D-B2D0-AD87E4F19A74}" presName="hierRoot2" presStyleCnt="0"/>
      <dgm:spPr/>
    </dgm:pt>
    <dgm:pt modelId="{9E91D4C3-6AED-412D-A2A1-B626F7D48F6F}" type="pres">
      <dgm:prSet presAssocID="{0818508A-0457-432D-B2D0-AD87E4F19A74}" presName="composite2" presStyleCnt="0"/>
      <dgm:spPr/>
    </dgm:pt>
    <dgm:pt modelId="{544F7ED3-6319-4A8D-B170-667AF38961A0}" type="pres">
      <dgm:prSet presAssocID="{0818508A-0457-432D-B2D0-AD87E4F19A74}" presName="background2" presStyleLbl="node2" presStyleIdx="0" presStyleCnt="2"/>
      <dgm:spPr/>
    </dgm:pt>
    <dgm:pt modelId="{D398DC89-54A2-457A-9D00-6EE9AC84D9B9}" type="pres">
      <dgm:prSet presAssocID="{0818508A-0457-432D-B2D0-AD87E4F19A74}" presName="text2" presStyleLbl="fgAcc2" presStyleIdx="0" presStyleCnt="2" custScaleX="105475" custScaleY="76161" custLinFactNeighborX="3837" custLinFactNeighborY="9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EC2E7C-FFFA-4E20-9D9F-F3E56D987732}" type="pres">
      <dgm:prSet presAssocID="{0818508A-0457-432D-B2D0-AD87E4F19A74}" presName="hierChild3" presStyleCnt="0"/>
      <dgm:spPr/>
    </dgm:pt>
    <dgm:pt modelId="{333BB6AE-0F06-4878-9F79-DFAB8ADF5A83}" type="pres">
      <dgm:prSet presAssocID="{A0663967-2403-4D30-9B9D-23EA89474CA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573387F-DDA0-4FCC-9FAF-358F8A469A29}" type="pres">
      <dgm:prSet presAssocID="{CD0421EC-D857-4C7B-84E1-F98FF216B691}" presName="hierRoot2" presStyleCnt="0"/>
      <dgm:spPr/>
    </dgm:pt>
    <dgm:pt modelId="{982BCE5D-AA7F-4F70-A9EF-A01BC3759216}" type="pres">
      <dgm:prSet presAssocID="{CD0421EC-D857-4C7B-84E1-F98FF216B691}" presName="composite2" presStyleCnt="0"/>
      <dgm:spPr/>
    </dgm:pt>
    <dgm:pt modelId="{6E76E1D2-9367-4BDC-BEC2-9A5B9BF66D80}" type="pres">
      <dgm:prSet presAssocID="{CD0421EC-D857-4C7B-84E1-F98FF216B691}" presName="background2" presStyleLbl="node2" presStyleIdx="1" presStyleCnt="2"/>
      <dgm:spPr/>
    </dgm:pt>
    <dgm:pt modelId="{09520C47-B37B-4BF5-B955-BE7BA2D4B55D}" type="pres">
      <dgm:prSet presAssocID="{CD0421EC-D857-4C7B-84E1-F98FF216B691}" presName="text2" presStyleLbl="fgAcc2" presStyleIdx="1" presStyleCnt="2" custScaleY="76161" custLinFactNeighborX="911" custLinFactNeighborY="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CB9FA5-A296-4509-BE30-C7E343C530FD}" type="pres">
      <dgm:prSet presAssocID="{CD0421EC-D857-4C7B-84E1-F98FF216B691}" presName="hierChild3" presStyleCnt="0"/>
      <dgm:spPr/>
    </dgm:pt>
  </dgm:ptLst>
  <dgm:cxnLst>
    <dgm:cxn modelId="{FAD8311F-9D26-48B4-86DC-54B25DCE7CC5}" type="presOf" srcId="{77EA59EF-A0EA-40C8-AB4F-B30318811430}" destId="{FC9D1C45-DAAD-469E-BF30-24AE04CA856D}" srcOrd="0" destOrd="0" presId="urn:microsoft.com/office/officeart/2005/8/layout/hierarchy1"/>
    <dgm:cxn modelId="{F614B40E-E885-4426-8B45-87FF4255C312}" type="presOf" srcId="{CD0421EC-D857-4C7B-84E1-F98FF216B691}" destId="{09520C47-B37B-4BF5-B955-BE7BA2D4B55D}" srcOrd="0" destOrd="0" presId="urn:microsoft.com/office/officeart/2005/8/layout/hierarchy1"/>
    <dgm:cxn modelId="{D4DC2602-C62C-4802-AB7A-581CE5810EBE}" type="presOf" srcId="{CDF5F7B0-9B6A-43DC-9225-02C422B13348}" destId="{AB517F5A-4A81-4C4F-935F-128AA56D6E95}" srcOrd="0" destOrd="0" presId="urn:microsoft.com/office/officeart/2005/8/layout/hierarchy1"/>
    <dgm:cxn modelId="{9223B4C5-8D30-40D2-9AA0-535A84AB46B5}" type="presOf" srcId="{03AD206C-F05F-4972-A0C0-1B8FDEA55EC0}" destId="{E96C2914-689C-49EB-986F-1095C906F6F8}" srcOrd="0" destOrd="0" presId="urn:microsoft.com/office/officeart/2005/8/layout/hierarchy1"/>
    <dgm:cxn modelId="{1B4AA609-34CE-42A3-AF66-56FDBFD5EA3F}" srcId="{03AD206C-F05F-4972-A0C0-1B8FDEA55EC0}" destId="{0818508A-0457-432D-B2D0-AD87E4F19A74}" srcOrd="0" destOrd="0" parTransId="{CDF5F7B0-9B6A-43DC-9225-02C422B13348}" sibTransId="{95825F0D-90BF-4A00-BFFD-80ABD472DB54}"/>
    <dgm:cxn modelId="{DEE38219-35A3-4FFA-A850-F1F37F84B610}" type="presOf" srcId="{0818508A-0457-432D-B2D0-AD87E4F19A74}" destId="{D398DC89-54A2-457A-9D00-6EE9AC84D9B9}" srcOrd="0" destOrd="0" presId="urn:microsoft.com/office/officeart/2005/8/layout/hierarchy1"/>
    <dgm:cxn modelId="{EFF1E60A-E4E0-4200-AAD6-09C9F41520F8}" srcId="{03AD206C-F05F-4972-A0C0-1B8FDEA55EC0}" destId="{CD0421EC-D857-4C7B-84E1-F98FF216B691}" srcOrd="1" destOrd="0" parTransId="{A0663967-2403-4D30-9B9D-23EA89474CAA}" sibTransId="{782CA8C5-C63E-4F0A-BEBB-B8CBA8841DAB}"/>
    <dgm:cxn modelId="{14B3A8C7-D738-417B-8DBD-B5E428E9849A}" srcId="{77EA59EF-A0EA-40C8-AB4F-B30318811430}" destId="{03AD206C-F05F-4972-A0C0-1B8FDEA55EC0}" srcOrd="0" destOrd="0" parTransId="{C1A2CB8C-DDD6-4991-8955-CC2DBD228007}" sibTransId="{0D8B4768-BFC9-4D8A-8AFA-8895E84E18A5}"/>
    <dgm:cxn modelId="{E79C222B-64D8-4F89-BBA8-34243A2A3AA7}" type="presOf" srcId="{A0663967-2403-4D30-9B9D-23EA89474CAA}" destId="{333BB6AE-0F06-4878-9F79-DFAB8ADF5A83}" srcOrd="0" destOrd="0" presId="urn:microsoft.com/office/officeart/2005/8/layout/hierarchy1"/>
    <dgm:cxn modelId="{429F5E1A-F608-449E-AB51-65CBD52D8E94}" type="presParOf" srcId="{FC9D1C45-DAAD-469E-BF30-24AE04CA856D}" destId="{99F126CC-A534-4A3F-8C67-EDB8CC8630CF}" srcOrd="0" destOrd="0" presId="urn:microsoft.com/office/officeart/2005/8/layout/hierarchy1"/>
    <dgm:cxn modelId="{A4133B39-7F9C-49EA-BF05-730701524313}" type="presParOf" srcId="{99F126CC-A534-4A3F-8C67-EDB8CC8630CF}" destId="{1DEB30CD-5FAD-4063-BD76-2F2F480DCFAC}" srcOrd="0" destOrd="0" presId="urn:microsoft.com/office/officeart/2005/8/layout/hierarchy1"/>
    <dgm:cxn modelId="{2A1FF161-68D0-494A-8AA9-889F2CAC5949}" type="presParOf" srcId="{1DEB30CD-5FAD-4063-BD76-2F2F480DCFAC}" destId="{45FD5DB2-BD4B-4CE1-BAC4-8DFC51842C02}" srcOrd="0" destOrd="0" presId="urn:microsoft.com/office/officeart/2005/8/layout/hierarchy1"/>
    <dgm:cxn modelId="{9E986B60-062B-40AA-A245-1CBA4B0190FC}" type="presParOf" srcId="{1DEB30CD-5FAD-4063-BD76-2F2F480DCFAC}" destId="{E96C2914-689C-49EB-986F-1095C906F6F8}" srcOrd="1" destOrd="0" presId="urn:microsoft.com/office/officeart/2005/8/layout/hierarchy1"/>
    <dgm:cxn modelId="{57283176-6650-44BA-AA9D-21522CA87E1D}" type="presParOf" srcId="{99F126CC-A534-4A3F-8C67-EDB8CC8630CF}" destId="{66C8CE10-C391-4941-B031-ED0E42C1A2F8}" srcOrd="1" destOrd="0" presId="urn:microsoft.com/office/officeart/2005/8/layout/hierarchy1"/>
    <dgm:cxn modelId="{BFA8BA0C-451E-4834-B235-724647C0F25F}" type="presParOf" srcId="{66C8CE10-C391-4941-B031-ED0E42C1A2F8}" destId="{AB517F5A-4A81-4C4F-935F-128AA56D6E95}" srcOrd="0" destOrd="0" presId="urn:microsoft.com/office/officeart/2005/8/layout/hierarchy1"/>
    <dgm:cxn modelId="{4249C3B4-9F3D-49D4-8A17-CB3B38D72D61}" type="presParOf" srcId="{66C8CE10-C391-4941-B031-ED0E42C1A2F8}" destId="{A131FF10-3654-45DD-8F4B-C38F4BCF1EFA}" srcOrd="1" destOrd="0" presId="urn:microsoft.com/office/officeart/2005/8/layout/hierarchy1"/>
    <dgm:cxn modelId="{DE55D598-DB33-47FB-AA0B-A7AB18F18861}" type="presParOf" srcId="{A131FF10-3654-45DD-8F4B-C38F4BCF1EFA}" destId="{9E91D4C3-6AED-412D-A2A1-B626F7D48F6F}" srcOrd="0" destOrd="0" presId="urn:microsoft.com/office/officeart/2005/8/layout/hierarchy1"/>
    <dgm:cxn modelId="{2E891FE9-8C6A-49DB-A9F8-F085DB5068C0}" type="presParOf" srcId="{9E91D4C3-6AED-412D-A2A1-B626F7D48F6F}" destId="{544F7ED3-6319-4A8D-B170-667AF38961A0}" srcOrd="0" destOrd="0" presId="urn:microsoft.com/office/officeart/2005/8/layout/hierarchy1"/>
    <dgm:cxn modelId="{72108EAC-D44B-4DB3-8819-9D7D8072DD01}" type="presParOf" srcId="{9E91D4C3-6AED-412D-A2A1-B626F7D48F6F}" destId="{D398DC89-54A2-457A-9D00-6EE9AC84D9B9}" srcOrd="1" destOrd="0" presId="urn:microsoft.com/office/officeart/2005/8/layout/hierarchy1"/>
    <dgm:cxn modelId="{30053BB6-B633-42AB-AE1D-E36F685FC513}" type="presParOf" srcId="{A131FF10-3654-45DD-8F4B-C38F4BCF1EFA}" destId="{A8EC2E7C-FFFA-4E20-9D9F-F3E56D987732}" srcOrd="1" destOrd="0" presId="urn:microsoft.com/office/officeart/2005/8/layout/hierarchy1"/>
    <dgm:cxn modelId="{F02B44C5-B470-4699-AD11-06AD5ED5B1F7}" type="presParOf" srcId="{66C8CE10-C391-4941-B031-ED0E42C1A2F8}" destId="{333BB6AE-0F06-4878-9F79-DFAB8ADF5A83}" srcOrd="2" destOrd="0" presId="urn:microsoft.com/office/officeart/2005/8/layout/hierarchy1"/>
    <dgm:cxn modelId="{89472FB0-39A1-4356-BADD-B1AF8AF2AB43}" type="presParOf" srcId="{66C8CE10-C391-4941-B031-ED0E42C1A2F8}" destId="{5573387F-DDA0-4FCC-9FAF-358F8A469A29}" srcOrd="3" destOrd="0" presId="urn:microsoft.com/office/officeart/2005/8/layout/hierarchy1"/>
    <dgm:cxn modelId="{41C23D80-696A-46F0-B833-9B1B9D98511A}" type="presParOf" srcId="{5573387F-DDA0-4FCC-9FAF-358F8A469A29}" destId="{982BCE5D-AA7F-4F70-A9EF-A01BC3759216}" srcOrd="0" destOrd="0" presId="urn:microsoft.com/office/officeart/2005/8/layout/hierarchy1"/>
    <dgm:cxn modelId="{36879166-A26B-401D-8EA2-A8EA6AA41CCB}" type="presParOf" srcId="{982BCE5D-AA7F-4F70-A9EF-A01BC3759216}" destId="{6E76E1D2-9367-4BDC-BEC2-9A5B9BF66D80}" srcOrd="0" destOrd="0" presId="urn:microsoft.com/office/officeart/2005/8/layout/hierarchy1"/>
    <dgm:cxn modelId="{A5FBC19E-6E49-4D6B-97CB-DAF59E24AC27}" type="presParOf" srcId="{982BCE5D-AA7F-4F70-A9EF-A01BC3759216}" destId="{09520C47-B37B-4BF5-B955-BE7BA2D4B55D}" srcOrd="1" destOrd="0" presId="urn:microsoft.com/office/officeart/2005/8/layout/hierarchy1"/>
    <dgm:cxn modelId="{4B7C324A-AD16-4D96-8CF5-2DD28A8471E7}" type="presParOf" srcId="{5573387F-DDA0-4FCC-9FAF-358F8A469A29}" destId="{C7CB9FA5-A296-4509-BE30-C7E343C530F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0C009-D9B9-4A6F-9AFF-8CA3BB22530F}">
      <dsp:nvSpPr>
        <dsp:cNvPr id="0" name=""/>
        <dsp:cNvSpPr/>
      </dsp:nvSpPr>
      <dsp:spPr>
        <a:xfrm>
          <a:off x="3169267" y="2468748"/>
          <a:ext cx="2196561" cy="1638515"/>
        </a:xfrm>
        <a:prstGeom prst="ellipse">
          <a:avLst/>
        </a:prstGeom>
        <a:solidFill>
          <a:srgbClr val="FF993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 contourW="19050" prstMaterial="metal">
          <a:bevelT w="88900" h="203200"/>
          <a:bevelB w="165100" h="254000"/>
          <a:extrusionClr>
            <a:srgbClr val="006699"/>
          </a:extrusionClr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ДЕЯТЕЛЬНОСТЬ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ЦЕНТРА</a:t>
          </a:r>
          <a:endParaRPr lang="ru-RU" sz="1400" b="1" u="none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90946" y="2708703"/>
        <a:ext cx="1553203" cy="1158605"/>
      </dsp:txXfrm>
    </dsp:sp>
    <dsp:sp modelId="{60102AAD-5C32-4ECD-8F37-01E3D5251C73}">
      <dsp:nvSpPr>
        <dsp:cNvPr id="0" name=""/>
        <dsp:cNvSpPr/>
      </dsp:nvSpPr>
      <dsp:spPr>
        <a:xfrm rot="16145288">
          <a:off x="4021130" y="1842936"/>
          <a:ext cx="456075" cy="580585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>
          <a:extrusionClr>
            <a:srgbClr val="006699"/>
          </a:extrusion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090630" y="2027455"/>
        <a:ext cx="319253" cy="348351"/>
      </dsp:txXfrm>
    </dsp:sp>
    <dsp:sp modelId="{F81599DB-9075-42EF-9D66-404DAA4177C9}">
      <dsp:nvSpPr>
        <dsp:cNvPr id="0" name=""/>
        <dsp:cNvSpPr/>
      </dsp:nvSpPr>
      <dsp:spPr>
        <a:xfrm>
          <a:off x="2773542" y="45780"/>
          <a:ext cx="2912355" cy="1731153"/>
        </a:xfrm>
        <a:prstGeom prst="ellipse">
          <a:avLst/>
        </a:prstGeom>
        <a:solidFill>
          <a:srgbClr val="FFCC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 contourW="19050" prstMaterial="metal">
          <a:bevelT w="88900" h="203200"/>
          <a:bevelB w="165100" h="254000"/>
          <a:extrusionClr>
            <a:srgbClr val="006699"/>
          </a:extrusion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Методическая </a:t>
          </a:r>
          <a:endParaRPr lang="ru-RU" sz="20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00047" y="299301"/>
        <a:ext cx="2059345" cy="1224111"/>
      </dsp:txXfrm>
    </dsp:sp>
    <dsp:sp modelId="{8D50DCE2-2838-406A-A4E4-9505AAEFF3D6}">
      <dsp:nvSpPr>
        <dsp:cNvPr id="0" name=""/>
        <dsp:cNvSpPr/>
      </dsp:nvSpPr>
      <dsp:spPr>
        <a:xfrm rot="29546">
          <a:off x="5372640" y="3007461"/>
          <a:ext cx="177525" cy="450824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>
          <a:extrusionClr>
            <a:srgbClr val="006699"/>
          </a:extrusion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72641" y="3097397"/>
        <a:ext cx="124268" cy="270494"/>
      </dsp:txXfrm>
    </dsp:sp>
    <dsp:sp modelId="{31CA19A1-A45E-4ABD-8496-8821F32157FE}">
      <dsp:nvSpPr>
        <dsp:cNvPr id="0" name=""/>
        <dsp:cNvSpPr/>
      </dsp:nvSpPr>
      <dsp:spPr>
        <a:xfrm>
          <a:off x="5534722" y="2278038"/>
          <a:ext cx="3252151" cy="2069668"/>
        </a:xfrm>
        <a:prstGeom prst="ellipse">
          <a:avLst/>
        </a:prstGeom>
        <a:solidFill>
          <a:srgbClr val="FFCC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 contourW="19050" prstMaterial="metal">
          <a:bevelT w="88900" h="203200"/>
          <a:bevelB w="165100" h="254000"/>
          <a:extrusionClr>
            <a:srgbClr val="006699"/>
          </a:extrusion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Практико-ориентированная</a:t>
          </a:r>
          <a:endParaRPr lang="ru-RU" sz="20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10988" y="2581134"/>
        <a:ext cx="2299619" cy="1463476"/>
      </dsp:txXfrm>
    </dsp:sp>
    <dsp:sp modelId="{3D236BA6-CA02-4FA7-8BFA-B1D8DEF0ACDA}">
      <dsp:nvSpPr>
        <dsp:cNvPr id="0" name=""/>
        <dsp:cNvSpPr/>
      </dsp:nvSpPr>
      <dsp:spPr>
        <a:xfrm rot="16088961" flipH="1" flipV="1">
          <a:off x="4079618" y="4100862"/>
          <a:ext cx="410836" cy="65249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>
          <a:extrusionClr>
            <a:srgbClr val="006699"/>
          </a:extrusion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4139253" y="4169767"/>
        <a:ext cx="287585" cy="391495"/>
      </dsp:txXfrm>
    </dsp:sp>
    <dsp:sp modelId="{9069599B-EF30-4ACD-8829-0F8218D932D4}">
      <dsp:nvSpPr>
        <dsp:cNvPr id="0" name=""/>
        <dsp:cNvSpPr/>
      </dsp:nvSpPr>
      <dsp:spPr>
        <a:xfrm>
          <a:off x="2557516" y="4654312"/>
          <a:ext cx="3632674" cy="1837229"/>
        </a:xfrm>
        <a:prstGeom prst="ellipse">
          <a:avLst/>
        </a:prstGeom>
        <a:solidFill>
          <a:srgbClr val="FFCC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 contourW="19050" prstMaterial="metal">
          <a:bevelT w="88900" h="203200"/>
          <a:bevelB w="165100" h="254000"/>
          <a:extrusionClr>
            <a:srgbClr val="006699"/>
          </a:extrusion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Консультационная</a:t>
          </a:r>
          <a:endParaRPr lang="ru-RU" sz="20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89509" y="4923368"/>
        <a:ext cx="2568688" cy="1299117"/>
      </dsp:txXfrm>
    </dsp:sp>
    <dsp:sp modelId="{0F3FD4E2-3B8B-4B70-8CE4-3A5F2F058D59}">
      <dsp:nvSpPr>
        <dsp:cNvPr id="0" name=""/>
        <dsp:cNvSpPr/>
      </dsp:nvSpPr>
      <dsp:spPr>
        <a:xfrm rot="10755170">
          <a:off x="3010994" y="3013197"/>
          <a:ext cx="138450" cy="580585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>
          <a:extrusionClr>
            <a:srgbClr val="006699"/>
          </a:extrusion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solidFill>
              <a:schemeClr val="bg1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052527" y="3129043"/>
        <a:ext cx="96915" cy="348351"/>
      </dsp:txXfrm>
    </dsp:sp>
    <dsp:sp modelId="{2C2FEEAD-D023-49B9-92E6-4CB9D720ACD7}">
      <dsp:nvSpPr>
        <dsp:cNvPr id="0" name=""/>
        <dsp:cNvSpPr/>
      </dsp:nvSpPr>
      <dsp:spPr>
        <a:xfrm>
          <a:off x="0" y="2422053"/>
          <a:ext cx="2985833" cy="1804272"/>
        </a:xfrm>
        <a:prstGeom prst="ellipse">
          <a:avLst/>
        </a:prstGeom>
        <a:solidFill>
          <a:srgbClr val="FFCC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extrusionH="76200" contourW="19050" prstMaterial="metal">
          <a:bevelT w="88900" h="203200"/>
          <a:bevelB w="165100" h="254000"/>
          <a:extrusionClr>
            <a:srgbClr val="006699"/>
          </a:extrusion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Аналитическая</a:t>
          </a:r>
          <a:endParaRPr lang="ru-RU" sz="20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7265" y="2686283"/>
        <a:ext cx="2111303" cy="12758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DB165-09C0-4CF3-920D-A34C61932A43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02FBE-7198-4F98-8989-346530880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88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5845E-6283-42E1-B90E-5495888DB320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34E2A-D7F1-442E-B346-7C19BEA74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7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4E2A-D7F1-442E-B346-7C19BEA7452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4E2A-D7F1-442E-B346-7C19BEA7452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4E2A-D7F1-442E-B346-7C19BEA7452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4E2A-D7F1-442E-B346-7C19BEA7452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4E2A-D7F1-442E-B346-7C19BEA7452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681E-C3EF-48A3-BD8E-79C6E71C112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5E4ADE-278F-4C71-AD53-34713B69B852}" type="slidenum">
              <a:rPr lang="ru-RU" smtClean="0"/>
              <a:pPr eaLnBrk="1" hangingPunct="1"/>
              <a:t>11</a:t>
            </a:fld>
            <a:endParaRPr lang="ru-RU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AC45AF1-8124-4E0A-B2AB-8A7502919495}" type="slidenum">
              <a:rPr lang="ru-RU" sz="1200"/>
              <a:pPr algn="r" eaLnBrk="1" hangingPunct="1"/>
              <a:t>11</a:t>
            </a:fld>
            <a:endParaRPr lang="ru-RU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Разработка системы нормативов и выбор объектов </a:t>
            </a:r>
            <a:r>
              <a:rPr lang="ru-RU" dirty="0" err="1" smtClean="0"/>
              <a:t>норимрования</a:t>
            </a:r>
            <a:r>
              <a:rPr lang="ru-RU" dirty="0" smtClean="0"/>
              <a:t> определяются новым пониманием стандарта общего образования, в котором основной акцент переносится с содержания на результаты образования. Поэтому при разработке как Требований стандарта, так и документов, обеспечивающих его  реализацию, должны быть заданы рамки не только для изучаемого учебного материала, но и </a:t>
            </a:r>
            <a:r>
              <a:rPr lang="ru-RU" i="1" dirty="0" smtClean="0"/>
              <a:t>основные способы учебных действий</a:t>
            </a:r>
            <a:r>
              <a:rPr lang="ru-RU" dirty="0" smtClean="0"/>
              <a:t>, посредством которых дети осваивают данный учебный материал.</a:t>
            </a:r>
          </a:p>
          <a:p>
            <a:pPr eaLnBrk="1" hangingPunct="1"/>
            <a:r>
              <a:rPr lang="ru-RU" dirty="0" smtClean="0"/>
              <a:t>	Иными словами, наряду с традиционным вопросом «Чему учить?», по мнению разработчиков, важнейшим становится вопрос «Как учить?» или, точнее, «Как учить так, чтобы инициировать у детей собственные вопросы: “</a:t>
            </a:r>
            <a:r>
              <a:rPr lang="ru-RU" i="1" dirty="0" smtClean="0"/>
              <a:t>Чему мне нужно научиться?</a:t>
            </a:r>
            <a:r>
              <a:rPr lang="ru-RU" dirty="0" smtClean="0"/>
              <a:t>” и </a:t>
            </a:r>
            <a:r>
              <a:rPr lang="ru-RU" i="1" dirty="0" smtClean="0"/>
              <a:t>“Как мне этому научиться?”</a:t>
            </a:r>
            <a:r>
              <a:rPr lang="ru-RU" b="1" dirty="0" smtClean="0"/>
              <a:t>.</a:t>
            </a:r>
            <a:r>
              <a:rPr lang="ru-RU" dirty="0" smtClean="0"/>
              <a:t>  </a:t>
            </a:r>
            <a:r>
              <a:rPr lang="ru-RU" b="1" dirty="0" smtClean="0"/>
              <a:t>(Слайд 6)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526639-3D2B-4B72-BBB0-0C33C4709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22E68-6F0F-4B2E-A4F9-F17452586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983E2-6CB3-47DB-B82D-2B77E6942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146A69-F8E0-4E1F-8D2D-AD48E2B4C7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D7481-EA41-4063-A8C8-D3EF0CE94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E4B50-8AEF-448B-A7A8-08C71D9187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BFD80-1925-4C10-8C49-733DA023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58491-4E69-4CA7-8600-102665227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5ED64-1E03-4F6E-984C-B5F60398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3E861-791D-4142-A5E1-3C9D18888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CCBFD-77DD-4AA3-A931-B239B77B1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6F1C3-DC88-4DE2-AFE1-F1C998960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6D524-2855-4516-A123-EB326B7B1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50C7A-AAE2-4DDE-AEAA-BC88203EE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15B87-B92E-4992-A258-2B407361E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C051-58B2-4783-9D37-CCF3C9D89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2D41F-BF07-4079-AA2F-C42EA804D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8B476-9E73-4E61-86CD-A141E8E0F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965B9-C184-44A0-B39A-90B20C900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C4B06-F97E-460F-AC8E-C09F7893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72CDF-8DE9-4EDD-A91F-56CF782326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5DD2B-407A-49DA-9047-7303A0EF0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F02A8C-C542-4475-B070-A441CD79E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9B49FF-DCA5-427C-A334-12A43A0143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90;&#1095;&#1072;%20&#1089;%20&#1083;&#1086;&#1075;&#1086;&#1090;&#1080;&#1087;&#1086;&#1084;_PC.av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arisa\Documents\&#1056;&#1072;&#1073;&#1086;&#1090;&#1072;\&#1056;&#1052;&#1062;%202013-14\&#1047;&#1072;&#1089;&#1077;&#1076;&#1072;&#1085;&#1080;&#1077;%201_27.11.13&#1075;\&#1088;&#1086;&#1083;&#1080;&#1082;%20&#1076;&#1083;&#1103;%20&#1088;&#1086;&#1076;&#1080;&#1090;&#1077;&#1083;&#1100;&#1089;&#1082;&#1086;&#1075;&#1086;%20&#1089;&#1086;&#1073;&#1088;&#1072;&#1085;&#1080;&#1103;.avi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393365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РЕСУРСНЫЙ МЕТОДИЧЕСКИЙ ЦЕНТР </a:t>
            </a:r>
            <a:b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</a:b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«Обучение педагогов в </a:t>
            </a:r>
            <a:r>
              <a:rPr lang="ru-RU" sz="36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деятельностном</a:t>
            </a: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 режиме развивающим технологиям в условиях введения ФГОС второго поколения»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6632"/>
            <a:ext cx="7858180" cy="632682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бюджетное образовательное учреждение «Средняя общеобразовательная </a:t>
            </a:r>
            <a:r>
              <a:rPr lang="ru-RU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 № </a:t>
            </a:r>
            <a:r>
              <a:rPr lang="ru-RU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ru-RU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»</a:t>
            </a:r>
            <a:endParaRPr lang="ru-RU" sz="1800" b="1" dirty="0">
              <a:solidFill>
                <a:srgbClr val="000066"/>
              </a:solidFill>
              <a:hlinkClick r:id="rId3" action="ppaction://hlinkfile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1238695" y="5842085"/>
            <a:ext cx="7824972" cy="106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0" algn="ctr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b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indent="-28575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/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/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/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/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/>
            </a:lvl9pPr>
          </a:lstStyle>
          <a:p>
            <a:r>
              <a:rPr lang="ru-RU" sz="2000" dirty="0"/>
              <a:t>Руководитель: директор МБОУ «СОШ №15» Ковригина З.Н.</a:t>
            </a:r>
          </a:p>
          <a:p>
            <a:r>
              <a:rPr lang="ru-RU" sz="2000" dirty="0"/>
              <a:t>Организатор: заместитель директора по УР Козаченко Л.В. </a:t>
            </a:r>
            <a:endParaRPr lang="ru-RU" sz="2000" dirty="0">
              <a:hlinkClick r:id="rId3" action="ppaction://hlinkfi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654360"/>
              </p:ext>
            </p:extLst>
          </p:nvPr>
        </p:nvGraphicFramePr>
        <p:xfrm>
          <a:off x="179512" y="1168127"/>
          <a:ext cx="8701087" cy="4853161"/>
        </p:xfrm>
        <a:graphic>
          <a:graphicData uri="http://schemas.openxmlformats.org/drawingml/2006/table">
            <a:tbl>
              <a:tblPr/>
              <a:tblGrid>
                <a:gridCol w="2880320"/>
                <a:gridCol w="2729905"/>
                <a:gridCol w="3090862"/>
              </a:tblGrid>
              <a:tr h="866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+mn-ea"/>
                          <a:cs typeface="+mn-cs"/>
                        </a:rPr>
                        <a:t>Стандарты первого поколения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+mn-ea"/>
                          <a:cs typeface="+mn-cs"/>
                        </a:rPr>
                        <a:t> Линии сравнения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+mn-ea"/>
                          <a:cs typeface="+mn-cs"/>
                        </a:rPr>
                        <a:t> Стандарты второго поколения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 Усвоение знаний, умений, навыков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Цели обучения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 Формирование универсальных учебных действий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 Ориентация на учебно-предметное содержание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Содержание образования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 Включение в контекст обучения решения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значимых жизненных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задач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Учебная деятельность определялась учителем стихийно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Организация учебного процесса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 Учебная деятельность, системно-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деятельностный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 подход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Основная - фронтальная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Формы обучения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 Признание решающей роли учебного сотрудничества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31640" y="18864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Сравнительный анализ стандартов первого и второго поколения</a:t>
            </a:r>
          </a:p>
        </p:txBody>
      </p:sp>
    </p:spTree>
    <p:extLst>
      <p:ext uri="{BB962C8B-B14F-4D97-AF65-F5344CB8AC3E}">
        <p14:creationId xmlns:p14="http://schemas.microsoft.com/office/powerpoint/2010/main" val="265308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893175" cy="55800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FF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           Основная педагогическая задача –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tx2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i="1" dirty="0" smtClean="0">
                <a:solidFill>
                  <a:schemeClr val="tx2"/>
                </a:solidFill>
              </a:rPr>
              <a:t>    организация условий, инициирующих </a:t>
            </a:r>
          </a:p>
          <a:p>
            <a:pPr marL="609600" indent="-609600"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i="1" dirty="0" smtClean="0">
                <a:solidFill>
                  <a:schemeClr val="tx2"/>
                </a:solidFill>
              </a:rPr>
              <a:t>    детское действие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defRPr/>
            </a:pPr>
            <a:endParaRPr lang="ru-RU" b="1" dirty="0" smtClean="0">
              <a:solidFill>
                <a:schemeClr val="tx2"/>
              </a:solidFill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323850" y="260350"/>
            <a:ext cx="85693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Системно-</a:t>
            </a:r>
            <a:r>
              <a:rPr lang="ru-RU" sz="320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деятельностный</a:t>
            </a:r>
            <a:r>
              <a:rPr lang="ru-RU" sz="3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подход</a:t>
            </a:r>
          </a:p>
        </p:txBody>
      </p:sp>
      <p:sp>
        <p:nvSpPr>
          <p:cNvPr id="135172" name="Oval 5"/>
          <p:cNvSpPr>
            <a:spLocks noChangeArrowheads="1"/>
          </p:cNvSpPr>
          <p:nvPr/>
        </p:nvSpPr>
        <p:spPr bwMode="auto">
          <a:xfrm>
            <a:off x="108099" y="3716338"/>
            <a:ext cx="2879725" cy="2879725"/>
          </a:xfrm>
          <a:prstGeom prst="ellipse">
            <a:avLst/>
          </a:prstGeom>
          <a:solidFill>
            <a:schemeClr val="bg1">
              <a:lumMod val="65000"/>
            </a:schemeClr>
          </a:soli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  <a:cs typeface="+mn-cs"/>
              </a:rPr>
              <a:t>Чему учить?</a:t>
            </a:r>
          </a:p>
          <a:p>
            <a:pPr algn="ctr">
              <a:defRPr/>
            </a:pPr>
            <a:endParaRPr lang="ru-RU" sz="2000" b="1" i="1" dirty="0">
              <a:solidFill>
                <a:srgbClr val="CC3300"/>
              </a:solidFill>
              <a:latin typeface="Tahoma" pitchFamily="34" charset="0"/>
              <a:cs typeface="+mn-cs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cs typeface="+mn-cs"/>
              </a:rPr>
              <a:t>Обновление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cs typeface="+mn-cs"/>
              </a:rPr>
              <a:t>содержания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cs typeface="+mn-cs"/>
              </a:rPr>
              <a:t>образования</a:t>
            </a:r>
          </a:p>
          <a:p>
            <a:pPr algn="ctr">
              <a:defRPr/>
            </a:pPr>
            <a:endParaRPr lang="ru-RU" sz="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+mn-cs"/>
            </a:endParaRPr>
          </a:p>
        </p:txBody>
      </p:sp>
      <p:sp>
        <p:nvSpPr>
          <p:cNvPr id="377862" name="Oval 6"/>
          <p:cNvSpPr>
            <a:spLocks noChangeArrowheads="1"/>
          </p:cNvSpPr>
          <p:nvPr/>
        </p:nvSpPr>
        <p:spPr bwMode="auto">
          <a:xfrm>
            <a:off x="5867400" y="3573463"/>
            <a:ext cx="2879725" cy="2879725"/>
          </a:xfrm>
          <a:prstGeom prst="ellipse">
            <a:avLst/>
          </a:prstGeom>
          <a:solidFill>
            <a:schemeClr val="bg1">
              <a:lumMod val="65000"/>
            </a:schemeClr>
          </a:solidFill>
          <a:ln w="14351" algn="ctr">
            <a:noFill/>
            <a:round/>
            <a:headEnd/>
            <a:tailEnd/>
          </a:ln>
          <a:extLst>
            <a:ext uri="{91240B29-F687-4F45-9708-019B960494DF}">
              <a14:hiddenLine xmlns:a14="http://schemas.microsoft.com/office/drawing/2010/main" w="14351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</a:rPr>
              <a:t>Как учить?</a:t>
            </a:r>
          </a:p>
          <a:p>
            <a:pPr algn="ctr"/>
            <a:endParaRPr lang="ru-RU" sz="2000" b="1" i="1" dirty="0">
              <a:solidFill>
                <a:srgbClr val="CC3300"/>
              </a:solidFill>
              <a:latin typeface="Tahoma" pitchFamily="34" charset="0"/>
            </a:endParaRPr>
          </a:p>
          <a:p>
            <a:pPr algn="ctr"/>
            <a:r>
              <a:rPr lang="ru-RU" sz="2000" b="1" i="1" dirty="0">
                <a:solidFill>
                  <a:schemeClr val="bg1"/>
                </a:solidFill>
                <a:latin typeface="Tahoma" pitchFamily="34" charset="0"/>
              </a:rPr>
              <a:t>Обновление</a:t>
            </a:r>
          </a:p>
          <a:p>
            <a:pPr algn="ctr"/>
            <a:r>
              <a:rPr lang="ru-RU" sz="2000" b="1" i="1" dirty="0">
                <a:solidFill>
                  <a:schemeClr val="bg1"/>
                </a:solidFill>
                <a:latin typeface="Tahoma" pitchFamily="34" charset="0"/>
              </a:rPr>
              <a:t>средств, методов и </a:t>
            </a:r>
          </a:p>
          <a:p>
            <a:pPr algn="ctr"/>
            <a:r>
              <a:rPr lang="ru-RU" sz="2000" b="1" i="1" dirty="0">
                <a:solidFill>
                  <a:schemeClr val="bg1"/>
                </a:solidFill>
                <a:latin typeface="Tahoma" pitchFamily="34" charset="0"/>
              </a:rPr>
              <a:t>технологий</a:t>
            </a:r>
          </a:p>
          <a:p>
            <a:pPr algn="ctr"/>
            <a:r>
              <a:rPr lang="ru-RU" sz="2000" b="1" i="1" dirty="0">
                <a:solidFill>
                  <a:schemeClr val="bg1"/>
                </a:solidFill>
                <a:latin typeface="Tahoma" pitchFamily="34" charset="0"/>
              </a:rPr>
              <a:t>обучения</a:t>
            </a:r>
          </a:p>
        </p:txBody>
      </p:sp>
      <p:sp>
        <p:nvSpPr>
          <p:cNvPr id="135174" name="Oval 5"/>
          <p:cNvSpPr>
            <a:spLocks noChangeArrowheads="1"/>
          </p:cNvSpPr>
          <p:nvPr/>
        </p:nvSpPr>
        <p:spPr bwMode="auto">
          <a:xfrm>
            <a:off x="2988419" y="2780928"/>
            <a:ext cx="2879725" cy="2879725"/>
          </a:xfrm>
          <a:prstGeom prst="ellipse">
            <a:avLst/>
          </a:prstGeom>
          <a:solidFill>
            <a:schemeClr val="bg1">
              <a:lumMod val="65000"/>
            </a:schemeClr>
          </a:soli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</a:rPr>
              <a:t>Ради чего </a:t>
            </a:r>
          </a:p>
          <a:p>
            <a:pPr algn="ctr"/>
            <a:r>
              <a:rPr lang="ru-RU" sz="2000" b="1" i="1" dirty="0">
                <a:solidFill>
                  <a:srgbClr val="C00000"/>
                </a:solidFill>
                <a:latin typeface="Tahoma" pitchFamily="34" charset="0"/>
              </a:rPr>
              <a:t>учить?</a:t>
            </a:r>
          </a:p>
          <a:p>
            <a:pPr algn="ctr"/>
            <a:endParaRPr lang="ru-RU" sz="2000" b="1" i="1" dirty="0">
              <a:solidFill>
                <a:srgbClr val="CC3300"/>
              </a:solidFill>
              <a:latin typeface="Tahoma" pitchFamily="34" charset="0"/>
            </a:endParaRPr>
          </a:p>
          <a:p>
            <a:pPr algn="ctr"/>
            <a:r>
              <a:rPr lang="ru-RU" sz="2000" b="1" i="1" dirty="0">
                <a:solidFill>
                  <a:schemeClr val="bg1"/>
                </a:solidFill>
                <a:latin typeface="Tahoma" pitchFamily="34" charset="0"/>
              </a:rPr>
              <a:t>Ценности </a:t>
            </a:r>
          </a:p>
          <a:p>
            <a:pPr algn="ctr"/>
            <a:r>
              <a:rPr lang="ru-RU" sz="2000" b="1" i="1" dirty="0">
                <a:solidFill>
                  <a:schemeClr val="bg1"/>
                </a:solidFill>
                <a:latin typeface="Tahoma" pitchFamily="34" charset="0"/>
              </a:rPr>
              <a:t>образования</a:t>
            </a:r>
          </a:p>
          <a:p>
            <a:pPr algn="ctr"/>
            <a:endParaRPr lang="ru-RU" sz="2000" b="1" i="1" dirty="0">
              <a:solidFill>
                <a:srgbClr val="CC33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7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7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7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7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nimBg="1"/>
      <p:bldP spid="377862" grpId="0" animBg="1"/>
      <p:bldP spid="1351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6813" y="295198"/>
            <a:ext cx="61352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Ребенок – субъект своего </a:t>
            </a:r>
            <a:r>
              <a:rPr lang="ru-RU" sz="2800" dirty="0" smtClean="0">
                <a:solidFill>
                  <a:srgbClr val="C00000"/>
                </a:solidFill>
              </a:rPr>
              <a:t>развития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09881660"/>
              </p:ext>
            </p:extLst>
          </p:nvPr>
        </p:nvGraphicFramePr>
        <p:xfrm>
          <a:off x="0" y="818418"/>
          <a:ext cx="9036496" cy="5994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23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264086"/>
              </p:ext>
            </p:extLst>
          </p:nvPr>
        </p:nvGraphicFramePr>
        <p:xfrm>
          <a:off x="539552" y="836712"/>
          <a:ext cx="8001000" cy="4699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84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76253" y="2852936"/>
            <a:ext cx="7992888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УНИВЕРСАЛЬНОЕ УЧЕБНОЕ ДЕЙСТВИЕ −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учебное действие, имеющее </a:t>
            </a:r>
            <a:r>
              <a:rPr lang="ru-RU" dirty="0" err="1" smtClean="0">
                <a:solidFill>
                  <a:srgbClr val="000000"/>
                </a:solidFill>
                <a:latin typeface="Arial" charset="0"/>
              </a:rPr>
              <a:t>надпредметный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 характер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6253" y="1124744"/>
            <a:ext cx="7992888" cy="1216025"/>
          </a:xfrm>
          <a:prstGeom prst="rect">
            <a:avLst/>
          </a:prstGeom>
          <a:solidFill>
            <a:schemeClr val="bg1"/>
          </a:solidFill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УЧЕБНОЕ ДЕЙСТВИЕ</a:t>
            </a:r>
            <a:r>
              <a:rPr lang="ru-RU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−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 структурная единица учебной деятельности, процесс, направленный на достижение некоторой учебной цели.</a:t>
            </a:r>
            <a:endParaRPr lang="ru-RU" b="1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093" y="563889"/>
            <a:ext cx="8001000" cy="540097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Виды универсальных учебных действий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2691" y="1124744"/>
            <a:ext cx="8963805" cy="5422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3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322270"/>
              </p:ext>
            </p:extLst>
          </p:nvPr>
        </p:nvGraphicFramePr>
        <p:xfrm>
          <a:off x="0" y="0"/>
          <a:ext cx="9143999" cy="6742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4168"/>
                <a:gridCol w="3059831"/>
              </a:tblGrid>
              <a:tr h="3891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учебные действия, лежащие в основании ключевых 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компетентностей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938" marR="339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8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Личностная компетентность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938" marR="339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Компетентность взаимодействия 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938" marR="339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04308">
                <a:tc>
                  <a:txBody>
                    <a:bodyPr/>
                    <a:lstStyle/>
                    <a:p>
                      <a:pPr marL="285750" lvl="0" indent="-198438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положительное отношение к учению, к познавательной деятельности </a:t>
                      </a:r>
                    </a:p>
                    <a:p>
                      <a:pPr marL="285750" lvl="0" indent="-198438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желание приобретать новые знания, умения, совершенствовать имеющиеся </a:t>
                      </a:r>
                    </a:p>
                    <a:p>
                      <a:pPr marL="285750" lvl="0" indent="-198438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осознавать свои трудности и стремиться к их преодолению </a:t>
                      </a:r>
                    </a:p>
                    <a:p>
                      <a:pPr marL="285750" lvl="0" indent="-198438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осваивать новые виды деятельности </a:t>
                      </a:r>
                    </a:p>
                    <a:p>
                      <a:pPr marL="285750" lvl="0" indent="-198438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участвовать в творческом, созидательном процессе </a:t>
                      </a:r>
                    </a:p>
                    <a:p>
                      <a:pPr marL="285750" lvl="0" indent="-198438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осознание себя как индивидуальности и одновременно как члена общества, признание для себя общепринятых морально-этических норм, способность к самооценке своих действий, поступков </a:t>
                      </a:r>
                    </a:p>
                    <a:p>
                      <a:pPr marL="285750" lvl="0" indent="-198438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осознание себя как гражданина, как представителя определённого народа, определённой культуры, интерес и уважение к другим народам </a:t>
                      </a:r>
                    </a:p>
                    <a:p>
                      <a:pPr marL="285750" lvl="0" indent="-198438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стремление к красоте, готовность поддерживать состояние окружающей среды и своего здоровья</a:t>
                      </a:r>
                    </a:p>
                    <a:p>
                      <a:pPr marL="174625" lvl="0" indent="-174625">
                        <a:buFont typeface="Arial" pitchFamily="34" charset="0"/>
                        <a:buChar char="•"/>
                      </a:pPr>
                      <a:endParaRPr lang="ru-RU" sz="2000" kern="1200" dirty="0" smtClean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938" marR="339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договариваться и приходить к общему решению в совместной работе</a:t>
                      </a:r>
                    </a:p>
                    <a:p>
                      <a:pPr marL="174625" lvl="0" indent="-174625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инициировать и осуществлять сотрудничество со сверстниками и со взрослым </a:t>
                      </a:r>
                    </a:p>
                    <a:p>
                      <a:pPr marL="174625" lvl="0" indent="-174625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учитывать различные мнения в общении и сотрудничестве</a:t>
                      </a:r>
                    </a:p>
                    <a:p>
                      <a:pPr marL="174625" lvl="0" indent="-174625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проявлять интерес к различным точкам зрения</a:t>
                      </a:r>
                    </a:p>
                  </a:txBody>
                  <a:tcPr marL="33938" marR="339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0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869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Формы организации учебного процесса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786874" cy="4525963"/>
          </a:xfrm>
        </p:spPr>
        <p:txBody>
          <a:bodyPr/>
          <a:lstStyle/>
          <a:p>
            <a:pPr lvl="0"/>
            <a:r>
              <a:rPr lang="ru-RU" sz="2800" dirty="0">
                <a:solidFill>
                  <a:srgbClr val="003300"/>
                </a:solidFill>
              </a:rPr>
              <a:t>урок</a:t>
            </a:r>
          </a:p>
          <a:p>
            <a:pPr lvl="0"/>
            <a:r>
              <a:rPr lang="ru-RU" sz="2800" dirty="0">
                <a:solidFill>
                  <a:srgbClr val="003300"/>
                </a:solidFill>
              </a:rPr>
              <a:t>к</a:t>
            </a:r>
            <a:r>
              <a:rPr lang="ru-RU" sz="2800" dirty="0" smtClean="0">
                <a:solidFill>
                  <a:srgbClr val="003300"/>
                </a:solidFill>
              </a:rPr>
              <a:t>урсы внеурочной деятельности </a:t>
            </a:r>
            <a:r>
              <a:rPr lang="ru-RU" sz="2800" dirty="0">
                <a:solidFill>
                  <a:srgbClr val="003300"/>
                </a:solidFill>
              </a:rPr>
              <a:t>(«</a:t>
            </a:r>
            <a:r>
              <a:rPr lang="ru-RU" sz="2800" dirty="0" smtClean="0">
                <a:solidFill>
                  <a:srgbClr val="003300"/>
                </a:solidFill>
              </a:rPr>
              <a:t>Я - гражданин </a:t>
            </a:r>
            <a:r>
              <a:rPr lang="ru-RU" sz="2800" dirty="0">
                <a:solidFill>
                  <a:srgbClr val="003300"/>
                </a:solidFill>
              </a:rPr>
              <a:t>России», «Культура здоровья», «Мастерская знаний»)</a:t>
            </a:r>
          </a:p>
          <a:p>
            <a:pPr lvl="0"/>
            <a:r>
              <a:rPr lang="ru-RU" sz="2800" dirty="0">
                <a:solidFill>
                  <a:srgbClr val="003300"/>
                </a:solidFill>
              </a:rPr>
              <a:t>участие в проектной и исследовательской </a:t>
            </a:r>
            <a:r>
              <a:rPr lang="ru-RU" sz="2800" dirty="0" smtClean="0">
                <a:solidFill>
                  <a:srgbClr val="003300"/>
                </a:solidFill>
              </a:rPr>
              <a:t>деятельности (школьное НОУ, фестивали проектных и исследовательских работ)</a:t>
            </a:r>
          </a:p>
          <a:p>
            <a:pPr lvl="0"/>
            <a:r>
              <a:rPr lang="ru-RU" sz="2800" dirty="0" smtClean="0">
                <a:solidFill>
                  <a:srgbClr val="003300"/>
                </a:solidFill>
              </a:rPr>
              <a:t>работа </a:t>
            </a:r>
            <a:r>
              <a:rPr lang="ru-RU" sz="2800" dirty="0">
                <a:solidFill>
                  <a:srgbClr val="003300"/>
                </a:solidFill>
              </a:rPr>
              <a:t>с дневниками </a:t>
            </a:r>
            <a:r>
              <a:rPr lang="ru-RU" sz="2800" dirty="0" smtClean="0">
                <a:solidFill>
                  <a:srgbClr val="003300"/>
                </a:solidFill>
              </a:rPr>
              <a:t>самооценки</a:t>
            </a:r>
            <a:endParaRPr lang="ru-RU" sz="28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316662" cy="792088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Образовательные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424936" cy="4525963"/>
          </a:xfrm>
        </p:spPr>
        <p:txBody>
          <a:bodyPr/>
          <a:lstStyle/>
          <a:p>
            <a:r>
              <a:rPr lang="ru-RU" sz="2800" dirty="0">
                <a:solidFill>
                  <a:srgbClr val="003300"/>
                </a:solidFill>
              </a:rPr>
              <a:t>проектная деятельность</a:t>
            </a:r>
          </a:p>
          <a:p>
            <a:r>
              <a:rPr lang="ru-RU" sz="2800" dirty="0" smtClean="0">
                <a:solidFill>
                  <a:srgbClr val="003300"/>
                </a:solidFill>
              </a:rPr>
              <a:t>технология </a:t>
            </a:r>
            <a:r>
              <a:rPr lang="ru-RU" sz="2800" dirty="0">
                <a:solidFill>
                  <a:srgbClr val="003300"/>
                </a:solidFill>
              </a:rPr>
              <a:t>проблемного </a:t>
            </a:r>
            <a:endParaRPr lang="ru-RU" sz="2800" dirty="0" smtClean="0">
              <a:solidFill>
                <a:srgbClr val="00330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3300"/>
                </a:solidFill>
              </a:rPr>
              <a:t>диалога</a:t>
            </a:r>
          </a:p>
          <a:p>
            <a:r>
              <a:rPr lang="ru-RU" sz="2800" dirty="0" smtClean="0">
                <a:solidFill>
                  <a:srgbClr val="003300"/>
                </a:solidFill>
              </a:rPr>
              <a:t>ИКТ</a:t>
            </a:r>
          </a:p>
          <a:p>
            <a:r>
              <a:rPr lang="ru-RU" sz="2800" dirty="0" smtClean="0">
                <a:solidFill>
                  <a:srgbClr val="003300"/>
                </a:solidFill>
              </a:rPr>
              <a:t>технология уровневой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3300"/>
                </a:solidFill>
              </a:rPr>
              <a:t>дифференциации</a:t>
            </a:r>
          </a:p>
          <a:p>
            <a:endParaRPr lang="ru-RU" sz="2800" dirty="0" smtClean="0">
              <a:solidFill>
                <a:srgbClr val="003300"/>
              </a:solidFill>
            </a:endParaRPr>
          </a:p>
          <a:p>
            <a:endParaRPr lang="ru-RU" sz="2800" dirty="0">
              <a:solidFill>
                <a:srgbClr val="003300"/>
              </a:solidFill>
            </a:endParaRPr>
          </a:p>
        </p:txBody>
      </p:sp>
      <p:pic>
        <p:nvPicPr>
          <p:cNvPr id="1027" name="Picture 3" descr="C:\Users\kozachenko\Desktop\СТОЛ 13-14г\ФОТО\Групповая форма\DSC0087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573016"/>
            <a:ext cx="4266989" cy="308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ozachenko\Desktop\СТОЛ 13-14г\ФОТО\Групповая форма\DSC0078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16016" y="2830221"/>
            <a:ext cx="4231494" cy="382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zachenko\Desktop\СТОЛ 13-14г\ФОТО\Групповая форма\DSC0074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4537" y="3016386"/>
            <a:ext cx="4289945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zachenko\Desktop\СТОЛ 13-14г\ФОТО\Групповая форма\DSC0080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5762" y="3016386"/>
            <a:ext cx="457200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56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6326187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003300"/>
                </a:solidFill>
              </a:rPr>
              <a:t>Спасибо за внимание!</a:t>
            </a:r>
            <a:endParaRPr lang="ru-RU" sz="48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107157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Цель деятельности Центра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358246" cy="4143404"/>
          </a:xfrm>
        </p:spPr>
        <p:txBody>
          <a:bodyPr/>
          <a:lstStyle/>
          <a:p>
            <a:r>
              <a:rPr lang="ru-RU" sz="2800" b="1" kern="1200" dirty="0">
                <a:solidFill>
                  <a:srgbClr val="002060"/>
                </a:solidFill>
              </a:rPr>
              <a:t>обеспечение содержательного и продуктивного обучения педагогов города в освоении в проектно-</a:t>
            </a:r>
            <a:r>
              <a:rPr lang="ru-RU" sz="2800" b="1" kern="1200" dirty="0" err="1">
                <a:solidFill>
                  <a:srgbClr val="002060"/>
                </a:solidFill>
              </a:rPr>
              <a:t>деятельностном</a:t>
            </a:r>
            <a:r>
              <a:rPr lang="ru-RU" sz="2800" b="1" kern="1200" dirty="0">
                <a:solidFill>
                  <a:srgbClr val="002060"/>
                </a:solidFill>
              </a:rPr>
              <a:t> режиме средств (технологий, приемов и способов), необходимых для реализации ФГОС.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7384"/>
            <a:ext cx="8229600" cy="928694"/>
          </a:xfrm>
        </p:spPr>
        <p:txBody>
          <a:bodyPr/>
          <a:lstStyle/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Задачи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работы Центра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752370"/>
              </p:ext>
            </p:extLst>
          </p:nvPr>
        </p:nvGraphicFramePr>
        <p:xfrm>
          <a:off x="142844" y="1357299"/>
          <a:ext cx="8858312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2FF731-361A-4552-B83A-BC93F8C61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692FF731-361A-4552-B83A-BC93F8C61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692FF731-361A-4552-B83A-BC93F8C61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7DD2CD-6A3A-4345-BD60-0B17DCFEF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967DD2CD-6A3A-4345-BD60-0B17DCFEF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967DD2CD-6A3A-4345-BD60-0B17DCFEF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5F18F2-E509-440F-9E47-BFAD6E336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C35F18F2-E509-440F-9E47-BFAD6E336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C35F18F2-E509-440F-9E47-BFAD6E336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99320A-24F0-4C84-89A0-71DC704AA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DA99320A-24F0-4C84-89A0-71DC704AA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DA99320A-24F0-4C84-89A0-71DC704AA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CA129F-3433-47BC-8077-CBFC7527F8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EECA129F-3433-47BC-8077-CBFC7527F8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EECA129F-3433-47BC-8077-CBFC7527F8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ED3D6C-E3D6-4CCD-A556-7DF62249F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01ED3D6C-E3D6-4CCD-A556-7DF62249F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01ED3D6C-E3D6-4CCD-A556-7DF62249F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675457"/>
              </p:ext>
            </p:extLst>
          </p:nvPr>
        </p:nvGraphicFramePr>
        <p:xfrm>
          <a:off x="142844" y="1214422"/>
          <a:ext cx="8515352" cy="3078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28596" y="0"/>
            <a:ext cx="8229600" cy="92869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  <a:latin typeface="+mj-lt"/>
                <a:ea typeface="+mj-ea"/>
                <a:cs typeface="+mj-cs"/>
              </a:rPr>
              <a:t>Задачи работы Центра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2FF731-361A-4552-B83A-BC93F8C61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>
                                            <p:graphicEl>
                                              <a:dgm id="{692FF731-361A-4552-B83A-BC93F8C61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692FF731-361A-4552-B83A-BC93F8C61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5F18F2-E509-440F-9E47-BFAD6E336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C35F18F2-E509-440F-9E47-BFAD6E336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C35F18F2-E509-440F-9E47-BFAD6E336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99320A-24F0-4C84-89A0-71DC704AA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DA99320A-24F0-4C84-89A0-71DC704AA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DA99320A-24F0-4C84-89A0-71DC704AA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ED3D6C-E3D6-4CCD-A556-7DF62249F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01ED3D6C-E3D6-4CCD-A556-7DF62249F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01ED3D6C-E3D6-4CCD-A556-7DF62249F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3814"/>
            <a:ext cx="5508104" cy="456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581080"/>
            <a:ext cx="6084168" cy="42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2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115782"/>
              </p:ext>
            </p:extLst>
          </p:nvPr>
        </p:nvGraphicFramePr>
        <p:xfrm>
          <a:off x="214282" y="142852"/>
          <a:ext cx="8786874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912671" cy="100811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П</a:t>
            </a:r>
            <a:r>
              <a:rPr lang="ru-RU" sz="2400" dirty="0" bmk="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лан работы </a:t>
            </a:r>
            <a:r>
              <a:rPr lang="ru-RU" sz="2400" dirty="0" smtClean="0" bmk="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РМЦ</a:t>
            </a:r>
            <a:br>
              <a:rPr lang="ru-RU" sz="2400" dirty="0" smtClean="0" bmk="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</a:br>
            <a:endParaRPr lang="ru-RU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33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102331"/>
              </p:ext>
            </p:extLst>
          </p:nvPr>
        </p:nvGraphicFramePr>
        <p:xfrm>
          <a:off x="36513" y="607852"/>
          <a:ext cx="9107487" cy="5919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882"/>
                <a:gridCol w="5737638"/>
                <a:gridCol w="2186967"/>
              </a:tblGrid>
              <a:tr h="444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</a:rPr>
                        <a:t>Сроки</a:t>
                      </a:r>
                      <a:endParaRPr lang="ru-RU" sz="1200" dirty="0">
                        <a:solidFill>
                          <a:srgbClr val="0033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</a:rPr>
                        <a:t>Содержание </a:t>
                      </a:r>
                      <a:endParaRPr lang="ru-RU" sz="1200" dirty="0">
                        <a:solidFill>
                          <a:srgbClr val="0033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</a:rPr>
                        <a:t>Формы работы</a:t>
                      </a:r>
                      <a:endParaRPr lang="ru-RU" sz="1200" dirty="0">
                        <a:solidFill>
                          <a:srgbClr val="0033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107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1.Знакомство с целями, задачами </a:t>
                      </a:r>
                      <a:r>
                        <a:rPr lang="ru-RU" sz="16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 планом </a:t>
                      </a: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работы РМЦ. 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600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Проектные</a:t>
                      </a:r>
                      <a:r>
                        <a:rPr lang="ru-RU" sz="1600" kern="1200" baseline="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технологии как инструмент</a:t>
                      </a:r>
                      <a:r>
                        <a:rPr lang="ru-RU" sz="1600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формирования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универсальных учебных действий младших школьников </a:t>
                      </a:r>
                      <a:endParaRPr lang="ru-RU" sz="1600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Установочная лекция</a:t>
                      </a:r>
                    </a:p>
                  </a:txBody>
                  <a:tcPr marL="68580" marR="68580" marT="0" marB="0" anchor="ctr"/>
                </a:tc>
              </a:tr>
              <a:tr h="645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декабрь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Решение предметных проектных задач в начальной школе как одна из форм организации образовательного процесса </a:t>
                      </a:r>
                      <a:r>
                        <a:rPr lang="ru-RU" sz="1600" dirty="0" err="1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процесса</a:t>
                      </a:r>
                      <a:r>
                        <a:rPr lang="ru-RU" sz="1600" b="1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600" dirty="0">
                        <a:solidFill>
                          <a:srgbClr val="0033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Установочная лекция, открытые уроки</a:t>
                      </a:r>
                    </a:p>
                  </a:txBody>
                  <a:tcPr marL="68580" marR="68580" marT="0" marB="0" anchor="ctr"/>
                </a:tc>
              </a:tr>
              <a:tr h="1289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февраль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Межпредметная</a:t>
                      </a: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разновозрастная проектная задача как инструмент оценки </a:t>
                      </a:r>
                      <a:r>
                        <a:rPr lang="ru-RU" sz="1600" dirty="0" err="1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коммуникативных и личностных универсальных учебных действий младших школьников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Практикум,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групповая работа </a:t>
                      </a:r>
                      <a:endParaRPr lang="ru-RU" sz="1600" dirty="0">
                        <a:solidFill>
                          <a:srgbClr val="0033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5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март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Фестиваль ученических проектов «Грани познания» как место общения, социального взаимодействия и формирования коммуникативной компетентности младших </a:t>
                      </a:r>
                      <a:r>
                        <a:rPr lang="ru-RU" sz="16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школьников </a:t>
                      </a:r>
                      <a:endParaRPr lang="ru-RU" sz="1600" dirty="0">
                        <a:solidFill>
                          <a:srgbClr val="0033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Экспертная работа</a:t>
                      </a:r>
                    </a:p>
                  </a:txBody>
                  <a:tcPr marL="68580" marR="68580" marT="0" marB="0"/>
                </a:tc>
              </a:tr>
              <a:tr h="1145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Подведение итогов работы РМЦ. Анкетирование слушателей. Постановка целей и задач на след. учебный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Аналитическая работа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8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gray">
          <a:xfrm>
            <a:off x="262608" y="1277880"/>
            <a:ext cx="5400600" cy="2016224"/>
          </a:xfrm>
          <a:prstGeom prst="rightArrow">
            <a:avLst>
              <a:gd name="adj1" fmla="val 79306"/>
              <a:gd name="adj2" fmla="val 31485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180000" indent="-342900" eaLnBrk="0" hangingPunct="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3300"/>
                </a:solidFill>
              </a:rPr>
              <a:t>Методическая копилка </a:t>
            </a:r>
          </a:p>
          <a:p>
            <a:pPr marL="180000" eaLnBrk="0" hangingPunct="0"/>
            <a:r>
              <a:rPr lang="ru-RU" sz="2000" b="1" dirty="0" smtClean="0">
                <a:solidFill>
                  <a:srgbClr val="003300"/>
                </a:solidFill>
              </a:rPr>
              <a:t>материалов по формированию </a:t>
            </a:r>
          </a:p>
          <a:p>
            <a:pPr marL="180000" eaLnBrk="0" hangingPunct="0"/>
            <a:r>
              <a:rPr lang="ru-RU" sz="2000" b="1" dirty="0" smtClean="0">
                <a:solidFill>
                  <a:srgbClr val="003300"/>
                </a:solidFill>
              </a:rPr>
              <a:t>УУД у учащихся посредством метода</a:t>
            </a:r>
          </a:p>
          <a:p>
            <a:pPr marL="180000" eaLnBrk="0" hangingPunct="0"/>
            <a:r>
              <a:rPr lang="ru-RU" sz="2000" b="1" dirty="0" smtClean="0">
                <a:solidFill>
                  <a:srgbClr val="003300"/>
                </a:solidFill>
              </a:rPr>
              <a:t>решения проектных задач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5786414" y="2285992"/>
            <a:ext cx="3357586" cy="2357454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ltGray">
          <a:xfrm>
            <a:off x="5652120" y="2708920"/>
            <a:ext cx="3384375" cy="13681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sz="32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Методический</a:t>
            </a:r>
          </a:p>
          <a:p>
            <a:pPr algn="ctr"/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  <a:endParaRPr lang="en-US" sz="32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/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269504" y="3356992"/>
            <a:ext cx="5400600" cy="2016224"/>
          </a:xfrm>
          <a:prstGeom prst="rightArrow">
            <a:avLst>
              <a:gd name="adj1" fmla="val 79306"/>
              <a:gd name="adj2" fmla="val 31485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180000" indent="-342900" eaLnBrk="0" hangingPunct="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3300"/>
                </a:solidFill>
              </a:rPr>
              <a:t>Пакет предметных и </a:t>
            </a:r>
            <a:r>
              <a:rPr lang="ru-RU" sz="2000" b="1" dirty="0" err="1" smtClean="0">
                <a:solidFill>
                  <a:srgbClr val="003300"/>
                </a:solidFill>
              </a:rPr>
              <a:t>метапредметных</a:t>
            </a:r>
            <a:endParaRPr lang="ru-RU" sz="2000" b="1" dirty="0" smtClean="0">
              <a:solidFill>
                <a:srgbClr val="003300"/>
              </a:solidFill>
            </a:endParaRPr>
          </a:p>
          <a:p>
            <a:pPr eaLnBrk="0" hangingPunct="0"/>
            <a:r>
              <a:rPr lang="ru-RU" sz="2000" b="1" dirty="0" smtClean="0">
                <a:solidFill>
                  <a:srgbClr val="003300"/>
                </a:solidFill>
              </a:rPr>
              <a:t> проектных задач</a:t>
            </a:r>
            <a:endParaRPr lang="ru-RU" sz="2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484784"/>
            <a:ext cx="8208912" cy="3245664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Проектные технологии как инструмент формирования</a:t>
            </a:r>
            <a:r>
              <a:rPr lang="ru-RU" sz="4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универсальных учебных действий младших школьников</a:t>
            </a:r>
            <a:endParaRPr lang="ru-RU" sz="44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23528" y="332656"/>
            <a:ext cx="86058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 dirty="0">
                <a:solidFill>
                  <a:schemeClr val="accent2"/>
                </a:solidFill>
              </a:rPr>
              <a:t>Великая цель образования </a:t>
            </a:r>
            <a:r>
              <a:rPr lang="ru-RU" sz="2000" b="1" dirty="0" smtClean="0">
                <a:solidFill>
                  <a:schemeClr val="accent2"/>
                </a:solidFill>
              </a:rPr>
              <a:t>– это </a:t>
            </a:r>
            <a:r>
              <a:rPr lang="ru-RU" sz="2000" b="1" dirty="0">
                <a:solidFill>
                  <a:schemeClr val="accent2"/>
                </a:solidFill>
              </a:rPr>
              <a:t>не знания, а </a:t>
            </a:r>
            <a:r>
              <a:rPr lang="ru-RU" sz="2000" b="1" dirty="0" smtClean="0">
                <a:solidFill>
                  <a:schemeClr val="accent2"/>
                </a:solidFill>
              </a:rPr>
              <a:t>действия.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i="1" dirty="0">
                <a:solidFill>
                  <a:schemeClr val="accent2"/>
                </a:solidFill>
              </a:rPr>
              <a:t>  </a:t>
            </a:r>
            <a:r>
              <a:rPr lang="ru-RU" sz="2000" b="1" i="1" dirty="0" smtClean="0">
                <a:solidFill>
                  <a:schemeClr val="accent2"/>
                </a:solidFill>
              </a:rPr>
              <a:t>						(</a:t>
            </a:r>
            <a:r>
              <a:rPr lang="ru-RU" sz="2000" b="1" i="1" dirty="0">
                <a:solidFill>
                  <a:schemeClr val="accent2"/>
                </a:solidFill>
              </a:rPr>
              <a:t>Герберт Спенсер)</a:t>
            </a:r>
            <a:endParaRPr lang="ru-RU" sz="20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4653136"/>
            <a:ext cx="1682812" cy="2022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Управляющая кнопка: фильм 4">
            <a:hlinkClick r:id="rId3" action="ppaction://hlinkfile" highlightClick="1"/>
          </p:cNvPr>
          <p:cNvSpPr/>
          <p:nvPr/>
        </p:nvSpPr>
        <p:spPr>
          <a:xfrm>
            <a:off x="539552" y="5949280"/>
            <a:ext cx="720080" cy="43204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2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011_slide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ind_0011_slide</Template>
  <TotalTime>1907</TotalTime>
  <Words>724</Words>
  <Application>Microsoft Office PowerPoint</Application>
  <PresentationFormat>Экран (4:3)</PresentationFormat>
  <Paragraphs>150</Paragraphs>
  <Slides>19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ind_0011_slide</vt:lpstr>
      <vt:lpstr>1_Default Design</vt:lpstr>
      <vt:lpstr>РЕСУРСНЫЙ МЕТОДИЧЕСКИЙ ЦЕНТР  «Обучение педагогов в деятельностном режиме развивающим технологиям в условиях введения ФГОС второго поколения»</vt:lpstr>
      <vt:lpstr>Цель деятельности Центра</vt:lpstr>
      <vt:lpstr>Задачи работы Центра</vt:lpstr>
      <vt:lpstr>Презентация PowerPoint</vt:lpstr>
      <vt:lpstr>Презентация PowerPoint</vt:lpstr>
      <vt:lpstr>Презентация PowerPoint</vt:lpstr>
      <vt:lpstr>План работы РМЦ </vt:lpstr>
      <vt:lpstr>Презентация PowerPoint</vt:lpstr>
      <vt:lpstr>Проектные технологии как инструмент формирования универсальных учебных действий младших 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универсальных учебных действий</vt:lpstr>
      <vt:lpstr>Презентация PowerPoint</vt:lpstr>
      <vt:lpstr>Формы организации учебного процесса</vt:lpstr>
      <vt:lpstr>Образовательные технологии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РЕСУРСНЫЙ ЦЕНТР  ПО ПРОФИЛАКТИКЕ САМОВОЛЬНЫХ УХОДОВ НЕСОВЕРШЕННОЛЕТНИХ ИЗ СЕМЬИ</dc:title>
  <dc:creator>Larisa</dc:creator>
  <cp:lastModifiedBy>Admin</cp:lastModifiedBy>
  <cp:revision>160</cp:revision>
  <dcterms:modified xsi:type="dcterms:W3CDTF">2021-06-10T07:27:44Z</dcterms:modified>
</cp:coreProperties>
</file>