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9" r:id="rId10"/>
    <p:sldId id="265" r:id="rId11"/>
    <p:sldId id="27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C379F-344A-4991-B110-6AACF3B2C156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FAC0BB97-8AE4-480F-B2B0-1A5329B9AE8A}">
      <dgm:prSet/>
      <dgm:spPr/>
      <dgm:t>
        <a:bodyPr/>
        <a:lstStyle/>
        <a:p>
          <a:pPr algn="ctr" rtl="0"/>
          <a:r>
            <a:rPr lang="ru-RU" dirty="0" smtClean="0"/>
            <a:t>ЦЕЛИ ОГЭ</a:t>
          </a:r>
          <a:endParaRPr lang="ru-RU" dirty="0"/>
        </a:p>
      </dgm:t>
    </dgm:pt>
    <dgm:pt modelId="{EDFC560F-69DD-4F2C-B2C1-875DDC3FDD58}" type="parTrans" cxnId="{10323BF7-63ED-4B44-96B0-C8307D350D56}">
      <dgm:prSet/>
      <dgm:spPr/>
      <dgm:t>
        <a:bodyPr/>
        <a:lstStyle/>
        <a:p>
          <a:endParaRPr lang="ru-RU"/>
        </a:p>
      </dgm:t>
    </dgm:pt>
    <dgm:pt modelId="{01C302C4-79F4-4530-814D-4F0E4FC4F32B}" type="sibTrans" cxnId="{10323BF7-63ED-4B44-96B0-C8307D350D56}">
      <dgm:prSet/>
      <dgm:spPr/>
      <dgm:t>
        <a:bodyPr/>
        <a:lstStyle/>
        <a:p>
          <a:endParaRPr lang="ru-RU"/>
        </a:p>
      </dgm:t>
    </dgm:pt>
    <dgm:pt modelId="{0AB06BD2-A9B5-4D05-B74D-F6844F59B02F}" type="pres">
      <dgm:prSet presAssocID="{65FC379F-344A-4991-B110-6AACF3B2C1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29D32-1AFD-4EAF-931F-E59A9B9F1711}" type="pres">
      <dgm:prSet presAssocID="{FAC0BB97-8AE4-480F-B2B0-1A5329B9AE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6C9EF7-FE2E-42CF-952E-AFFBFCCED135}" type="presOf" srcId="{65FC379F-344A-4991-B110-6AACF3B2C156}" destId="{0AB06BD2-A9B5-4D05-B74D-F6844F59B02F}" srcOrd="0" destOrd="0" presId="urn:microsoft.com/office/officeart/2005/8/layout/vList2"/>
    <dgm:cxn modelId="{A12D2B3D-7FF7-4BEB-A068-13D8B26106D2}" type="presOf" srcId="{FAC0BB97-8AE4-480F-B2B0-1A5329B9AE8A}" destId="{5FA29D32-1AFD-4EAF-931F-E59A9B9F1711}" srcOrd="0" destOrd="0" presId="urn:microsoft.com/office/officeart/2005/8/layout/vList2"/>
    <dgm:cxn modelId="{10323BF7-63ED-4B44-96B0-C8307D350D56}" srcId="{65FC379F-344A-4991-B110-6AACF3B2C156}" destId="{FAC0BB97-8AE4-480F-B2B0-1A5329B9AE8A}" srcOrd="0" destOrd="0" parTransId="{EDFC560F-69DD-4F2C-B2C1-875DDC3FDD58}" sibTransId="{01C302C4-79F4-4530-814D-4F0E4FC4F32B}"/>
    <dgm:cxn modelId="{95FD9A17-BBC5-4FDE-A6B7-7509F5C960A5}" type="presParOf" srcId="{0AB06BD2-A9B5-4D05-B74D-F6844F59B02F}" destId="{5FA29D32-1AFD-4EAF-931F-E59A9B9F17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B662A-F8EE-4712-92FD-06FC3B80123A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CE7D6262-AFF5-4735-96EB-89FD32D74ADC}">
      <dgm:prSet/>
      <dgm:spPr/>
      <dgm:t>
        <a:bodyPr/>
        <a:lstStyle/>
        <a:p>
          <a:pPr rtl="0"/>
          <a:r>
            <a:rPr lang="ru-RU" b="1" dirty="0" smtClean="0"/>
            <a:t>В каждый вариант КИМ включены 32 задания разного уровня сложности.</a:t>
          </a:r>
          <a:endParaRPr lang="ru-RU" dirty="0"/>
        </a:p>
      </dgm:t>
    </dgm:pt>
    <dgm:pt modelId="{567E7464-7FE9-448F-B23F-6F416F59E773}" type="parTrans" cxnId="{382DC8F9-A28F-4861-A776-E327E66BC8FB}">
      <dgm:prSet/>
      <dgm:spPr/>
      <dgm:t>
        <a:bodyPr/>
        <a:lstStyle/>
        <a:p>
          <a:endParaRPr lang="ru-RU"/>
        </a:p>
      </dgm:t>
    </dgm:pt>
    <dgm:pt modelId="{1465AF76-6845-468C-ADB5-174D9F76D9F0}" type="sibTrans" cxnId="{382DC8F9-A28F-4861-A776-E327E66BC8FB}">
      <dgm:prSet/>
      <dgm:spPr/>
      <dgm:t>
        <a:bodyPr/>
        <a:lstStyle/>
        <a:p>
          <a:endParaRPr lang="ru-RU"/>
        </a:p>
      </dgm:t>
    </dgm:pt>
    <dgm:pt modelId="{C867B4CF-4BF2-4E2F-A99B-E9A494C2160B}" type="pres">
      <dgm:prSet presAssocID="{0F3B662A-F8EE-4712-92FD-06FC3B801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0CA970-0E28-40F1-A9DD-7ECEF025FED0}" type="pres">
      <dgm:prSet presAssocID="{CE7D6262-AFF5-4735-96EB-89FD32D74A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8A2BD-DC2B-4FBA-8267-A27C3E16E61A}" type="presOf" srcId="{CE7D6262-AFF5-4735-96EB-89FD32D74ADC}" destId="{630CA970-0E28-40F1-A9DD-7ECEF025FED0}" srcOrd="0" destOrd="0" presId="urn:microsoft.com/office/officeart/2005/8/layout/vList2"/>
    <dgm:cxn modelId="{382DC8F9-A28F-4861-A776-E327E66BC8FB}" srcId="{0F3B662A-F8EE-4712-92FD-06FC3B80123A}" destId="{CE7D6262-AFF5-4735-96EB-89FD32D74ADC}" srcOrd="0" destOrd="0" parTransId="{567E7464-7FE9-448F-B23F-6F416F59E773}" sibTransId="{1465AF76-6845-468C-ADB5-174D9F76D9F0}"/>
    <dgm:cxn modelId="{397378B1-72E0-4198-82FD-D7B02AD2C51A}" type="presOf" srcId="{0F3B662A-F8EE-4712-92FD-06FC3B80123A}" destId="{C867B4CF-4BF2-4E2F-A99B-E9A494C2160B}" srcOrd="0" destOrd="0" presId="urn:microsoft.com/office/officeart/2005/8/layout/vList2"/>
    <dgm:cxn modelId="{7CD7D381-EC0A-40C0-BB3F-CF0C8FA3FDA3}" type="presParOf" srcId="{C867B4CF-4BF2-4E2F-A99B-E9A494C2160B}" destId="{630CA970-0E28-40F1-A9DD-7ECEF025FE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EC6210-34FD-4AC2-9A0E-213FB5FC596C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90065B03-28EB-4C83-9308-FEAB775AC87C}">
      <dgm:prSet/>
      <dgm:spPr/>
      <dgm:t>
        <a:bodyPr/>
        <a:lstStyle/>
        <a:p>
          <a:pPr rtl="0"/>
          <a:r>
            <a:rPr lang="ru-RU" smtClean="0"/>
            <a:t>Время выполнения работы</a:t>
          </a:r>
          <a:endParaRPr lang="ru-RU"/>
        </a:p>
      </dgm:t>
    </dgm:pt>
    <dgm:pt modelId="{93E657BC-9226-449E-B168-39FC73A84E4F}" type="parTrans" cxnId="{8D527B64-19CE-41C2-865B-30741373F820}">
      <dgm:prSet/>
      <dgm:spPr/>
      <dgm:t>
        <a:bodyPr/>
        <a:lstStyle/>
        <a:p>
          <a:endParaRPr lang="ru-RU"/>
        </a:p>
      </dgm:t>
    </dgm:pt>
    <dgm:pt modelId="{C5332442-0F29-4A30-863C-C51F18ADFE92}" type="sibTrans" cxnId="{8D527B64-19CE-41C2-865B-30741373F820}">
      <dgm:prSet/>
      <dgm:spPr/>
      <dgm:t>
        <a:bodyPr/>
        <a:lstStyle/>
        <a:p>
          <a:endParaRPr lang="ru-RU"/>
        </a:p>
      </dgm:t>
    </dgm:pt>
    <dgm:pt modelId="{1A95E0F5-F692-4186-A417-A3FCF886D0EB}" type="pres">
      <dgm:prSet presAssocID="{04EC6210-34FD-4AC2-9A0E-213FB5FC59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4C4FBA-2A92-49EF-A6FF-015B56EC267C}" type="pres">
      <dgm:prSet presAssocID="{90065B03-28EB-4C83-9308-FEAB775AC8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72B7D-9D41-44CF-B672-13637E07A685}" type="presOf" srcId="{04EC6210-34FD-4AC2-9A0E-213FB5FC596C}" destId="{1A95E0F5-F692-4186-A417-A3FCF886D0EB}" srcOrd="0" destOrd="0" presId="urn:microsoft.com/office/officeart/2005/8/layout/vList2"/>
    <dgm:cxn modelId="{8D527B64-19CE-41C2-865B-30741373F820}" srcId="{04EC6210-34FD-4AC2-9A0E-213FB5FC596C}" destId="{90065B03-28EB-4C83-9308-FEAB775AC87C}" srcOrd="0" destOrd="0" parTransId="{93E657BC-9226-449E-B168-39FC73A84E4F}" sibTransId="{C5332442-0F29-4A30-863C-C51F18ADFE92}"/>
    <dgm:cxn modelId="{19D11953-6651-40FA-A276-801A7A6AE9C7}" type="presOf" srcId="{90065B03-28EB-4C83-9308-FEAB775AC87C}" destId="{234C4FBA-2A92-49EF-A6FF-015B56EC267C}" srcOrd="0" destOrd="0" presId="urn:microsoft.com/office/officeart/2005/8/layout/vList2"/>
    <dgm:cxn modelId="{0136347F-0555-4A39-9C8C-09779EA7EDB1}" type="presParOf" srcId="{1A95E0F5-F692-4186-A417-A3FCF886D0EB}" destId="{234C4FBA-2A92-49EF-A6FF-015B56EC26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D8FF98-4995-437A-9982-139B69D2B96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7BC62289-4848-49E9-AF39-F77DD4C57F3F}">
      <dgm:prSet/>
      <dgm:spPr/>
      <dgm:t>
        <a:bodyPr/>
        <a:lstStyle/>
        <a:p>
          <a:pPr rtl="0"/>
          <a:r>
            <a:rPr lang="ru-RU" smtClean="0"/>
            <a:t>Задание второй части (№29)</a:t>
          </a:r>
          <a:endParaRPr lang="ru-RU"/>
        </a:p>
      </dgm:t>
    </dgm:pt>
    <dgm:pt modelId="{B7A54B8A-D816-41E6-9E1F-46C1F5F74E36}" type="parTrans" cxnId="{798697D2-4B6B-4FB9-A04C-EBCF26F08C1E}">
      <dgm:prSet/>
      <dgm:spPr/>
      <dgm:t>
        <a:bodyPr/>
        <a:lstStyle/>
        <a:p>
          <a:endParaRPr lang="ru-RU"/>
        </a:p>
      </dgm:t>
    </dgm:pt>
    <dgm:pt modelId="{EE0CE5F0-3C89-4405-8A90-13CCF6B7FA9A}" type="sibTrans" cxnId="{798697D2-4B6B-4FB9-A04C-EBCF26F08C1E}">
      <dgm:prSet/>
      <dgm:spPr/>
      <dgm:t>
        <a:bodyPr/>
        <a:lstStyle/>
        <a:p>
          <a:endParaRPr lang="ru-RU"/>
        </a:p>
      </dgm:t>
    </dgm:pt>
    <dgm:pt modelId="{0D94E09F-0064-424C-BB82-EF5645AA23B3}" type="pres">
      <dgm:prSet presAssocID="{10D8FF98-4995-437A-9982-139B69D2B9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F2937C-5CB7-46E8-B2D3-7B8EA5934A62}" type="pres">
      <dgm:prSet presAssocID="{7BC62289-4848-49E9-AF39-F77DD4C57F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C535D5-D304-448C-8206-0997EA0B7EB3}" type="presOf" srcId="{7BC62289-4848-49E9-AF39-F77DD4C57F3F}" destId="{53F2937C-5CB7-46E8-B2D3-7B8EA5934A62}" srcOrd="0" destOrd="0" presId="urn:microsoft.com/office/officeart/2005/8/layout/vList2"/>
    <dgm:cxn modelId="{E3A53C04-A930-43FE-9107-C6EA10B4EB39}" type="presOf" srcId="{10D8FF98-4995-437A-9982-139B69D2B966}" destId="{0D94E09F-0064-424C-BB82-EF5645AA23B3}" srcOrd="0" destOrd="0" presId="urn:microsoft.com/office/officeart/2005/8/layout/vList2"/>
    <dgm:cxn modelId="{798697D2-4B6B-4FB9-A04C-EBCF26F08C1E}" srcId="{10D8FF98-4995-437A-9982-139B69D2B966}" destId="{7BC62289-4848-49E9-AF39-F77DD4C57F3F}" srcOrd="0" destOrd="0" parTransId="{B7A54B8A-D816-41E6-9E1F-46C1F5F74E36}" sibTransId="{EE0CE5F0-3C89-4405-8A90-13CCF6B7FA9A}"/>
    <dgm:cxn modelId="{BCE8E024-6294-4CEC-9A69-1FCBD1337787}" type="presParOf" srcId="{0D94E09F-0064-424C-BB82-EF5645AA23B3}" destId="{53F2937C-5CB7-46E8-B2D3-7B8EA5934A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0A8B0C-1B33-4DDC-8986-6DDCF4442F19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BE3FB6BD-4422-4FFA-960F-DBF233897516}">
      <dgm:prSet/>
      <dgm:spPr/>
      <dgm:t>
        <a:bodyPr/>
        <a:lstStyle/>
        <a:p>
          <a:pPr algn="ctr" rtl="0"/>
          <a:r>
            <a:rPr lang="ru-RU" dirty="0" smtClean="0"/>
            <a:t>Задание №30</a:t>
          </a:r>
          <a:endParaRPr lang="ru-RU" dirty="0"/>
        </a:p>
      </dgm:t>
    </dgm:pt>
    <dgm:pt modelId="{16D689D7-F2FA-44C5-ADF0-64D15968DDD3}" type="parTrans" cxnId="{F8B806C1-6860-49E7-B5EA-155EC87F0876}">
      <dgm:prSet/>
      <dgm:spPr/>
      <dgm:t>
        <a:bodyPr/>
        <a:lstStyle/>
        <a:p>
          <a:endParaRPr lang="ru-RU"/>
        </a:p>
      </dgm:t>
    </dgm:pt>
    <dgm:pt modelId="{6D5D7752-CAA2-4FE7-859A-0B1B9003CCFC}" type="sibTrans" cxnId="{F8B806C1-6860-49E7-B5EA-155EC87F0876}">
      <dgm:prSet/>
      <dgm:spPr/>
      <dgm:t>
        <a:bodyPr/>
        <a:lstStyle/>
        <a:p>
          <a:endParaRPr lang="ru-RU"/>
        </a:p>
      </dgm:t>
    </dgm:pt>
    <dgm:pt modelId="{5B3B9019-1731-4F9D-9B4B-AD367DFA027D}" type="pres">
      <dgm:prSet presAssocID="{EE0A8B0C-1B33-4DDC-8986-6DDCF4442F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A16986-5C2D-4E04-B9E5-6EAA61AC6C3F}" type="pres">
      <dgm:prSet presAssocID="{BE3FB6BD-4422-4FFA-960F-DBF233897516}" presName="parentText" presStyleLbl="node1" presStyleIdx="0" presStyleCnt="1" custLinFactNeighborX="-122" custLinFactNeighborY="-2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B806C1-6860-49E7-B5EA-155EC87F0876}" srcId="{EE0A8B0C-1B33-4DDC-8986-6DDCF4442F19}" destId="{BE3FB6BD-4422-4FFA-960F-DBF233897516}" srcOrd="0" destOrd="0" parTransId="{16D689D7-F2FA-44C5-ADF0-64D15968DDD3}" sibTransId="{6D5D7752-CAA2-4FE7-859A-0B1B9003CCFC}"/>
    <dgm:cxn modelId="{297F550B-DE7E-432B-8D15-48EFC8996F8F}" type="presOf" srcId="{BE3FB6BD-4422-4FFA-960F-DBF233897516}" destId="{4AA16986-5C2D-4E04-B9E5-6EAA61AC6C3F}" srcOrd="0" destOrd="0" presId="urn:microsoft.com/office/officeart/2005/8/layout/vList2"/>
    <dgm:cxn modelId="{2CAA58BB-A58F-464B-ABB1-5F98D088B80C}" type="presOf" srcId="{EE0A8B0C-1B33-4DDC-8986-6DDCF4442F19}" destId="{5B3B9019-1731-4F9D-9B4B-AD367DFA027D}" srcOrd="0" destOrd="0" presId="urn:microsoft.com/office/officeart/2005/8/layout/vList2"/>
    <dgm:cxn modelId="{24A0817A-887E-448E-B1F3-4D28FD06EE82}" type="presParOf" srcId="{5B3B9019-1731-4F9D-9B4B-AD367DFA027D}" destId="{4AA16986-5C2D-4E04-B9E5-6EAA61AC6C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659E77-85C6-4164-B51A-3F217A052B2A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CE2DDFF6-6C68-4BFF-964B-19BE50A9B238}">
      <dgm:prSet/>
      <dgm:spPr/>
      <dgm:t>
        <a:bodyPr/>
        <a:lstStyle/>
        <a:p>
          <a:pPr rtl="0"/>
          <a:r>
            <a:rPr lang="ru-RU" smtClean="0"/>
            <a:t>Задание №31</a:t>
          </a:r>
          <a:endParaRPr lang="ru-RU"/>
        </a:p>
      </dgm:t>
    </dgm:pt>
    <dgm:pt modelId="{E657EFD3-F158-4531-A969-8AC9A99DDC2B}" type="parTrans" cxnId="{C6DD4CC3-F37F-48A0-83D4-67A7CF4FFD33}">
      <dgm:prSet/>
      <dgm:spPr/>
      <dgm:t>
        <a:bodyPr/>
        <a:lstStyle/>
        <a:p>
          <a:endParaRPr lang="ru-RU"/>
        </a:p>
      </dgm:t>
    </dgm:pt>
    <dgm:pt modelId="{83D51904-B5B8-47B8-A734-6B786827F6B3}" type="sibTrans" cxnId="{C6DD4CC3-F37F-48A0-83D4-67A7CF4FFD33}">
      <dgm:prSet/>
      <dgm:spPr/>
      <dgm:t>
        <a:bodyPr/>
        <a:lstStyle/>
        <a:p>
          <a:endParaRPr lang="ru-RU"/>
        </a:p>
      </dgm:t>
    </dgm:pt>
    <dgm:pt modelId="{036C050B-28C5-4E34-B21F-C6A0ED1B19D5}" type="pres">
      <dgm:prSet presAssocID="{EF659E77-85C6-4164-B51A-3F217A052B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49E103-1159-4E9B-AF65-8B09CA2FC4DF}" type="pres">
      <dgm:prSet presAssocID="{CE2DDFF6-6C68-4BFF-964B-19BE50A9B2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5B7345-BF96-40D7-91F4-A633C5B3B626}" type="presOf" srcId="{CE2DDFF6-6C68-4BFF-964B-19BE50A9B238}" destId="{3C49E103-1159-4E9B-AF65-8B09CA2FC4DF}" srcOrd="0" destOrd="0" presId="urn:microsoft.com/office/officeart/2005/8/layout/vList2"/>
    <dgm:cxn modelId="{019CC3C0-C908-4DCF-9C3B-3F50245BDC7B}" type="presOf" srcId="{EF659E77-85C6-4164-B51A-3F217A052B2A}" destId="{036C050B-28C5-4E34-B21F-C6A0ED1B19D5}" srcOrd="0" destOrd="0" presId="urn:microsoft.com/office/officeart/2005/8/layout/vList2"/>
    <dgm:cxn modelId="{C6DD4CC3-F37F-48A0-83D4-67A7CF4FFD33}" srcId="{EF659E77-85C6-4164-B51A-3F217A052B2A}" destId="{CE2DDFF6-6C68-4BFF-964B-19BE50A9B238}" srcOrd="0" destOrd="0" parTransId="{E657EFD3-F158-4531-A969-8AC9A99DDC2B}" sibTransId="{83D51904-B5B8-47B8-A734-6B786827F6B3}"/>
    <dgm:cxn modelId="{FAC4E22B-CBB4-49E5-AD30-8469267B10E8}" type="presParOf" srcId="{036C050B-28C5-4E34-B21F-C6A0ED1B19D5}" destId="{3C49E103-1159-4E9B-AF65-8B09CA2FC4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4F4A44-706D-4013-91C3-0AB5EEC853E3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04C620B1-C8D2-43D4-8E97-C4425DC672DE}">
      <dgm:prSet/>
      <dgm:spPr/>
      <dgm:t>
        <a:bodyPr/>
        <a:lstStyle/>
        <a:p>
          <a:pPr rtl="0"/>
          <a:r>
            <a:rPr lang="ru-RU" smtClean="0"/>
            <a:t>Задания №32</a:t>
          </a:r>
          <a:endParaRPr lang="ru-RU"/>
        </a:p>
      </dgm:t>
    </dgm:pt>
    <dgm:pt modelId="{91D0CD29-A329-4285-AD34-CF04A64FCC77}" type="parTrans" cxnId="{A6D11D73-73EA-4FCC-902D-EFA711781285}">
      <dgm:prSet/>
      <dgm:spPr/>
      <dgm:t>
        <a:bodyPr/>
        <a:lstStyle/>
        <a:p>
          <a:endParaRPr lang="ru-RU"/>
        </a:p>
      </dgm:t>
    </dgm:pt>
    <dgm:pt modelId="{8DFEE624-0B35-4C51-A30B-F04FDC94C0AF}" type="sibTrans" cxnId="{A6D11D73-73EA-4FCC-902D-EFA711781285}">
      <dgm:prSet/>
      <dgm:spPr/>
      <dgm:t>
        <a:bodyPr/>
        <a:lstStyle/>
        <a:p>
          <a:endParaRPr lang="ru-RU"/>
        </a:p>
      </dgm:t>
    </dgm:pt>
    <dgm:pt modelId="{F05A5439-F77A-46F2-8A54-3906B811F56D}" type="pres">
      <dgm:prSet presAssocID="{A34F4A44-706D-4013-91C3-0AB5EEC853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BE3F50-462D-4DA3-996B-2F4C889BD443}" type="pres">
      <dgm:prSet presAssocID="{04C620B1-C8D2-43D4-8E97-C4425DC672D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5FA738-2233-4F44-9FE4-11F176022037}" type="presOf" srcId="{A34F4A44-706D-4013-91C3-0AB5EEC853E3}" destId="{F05A5439-F77A-46F2-8A54-3906B811F56D}" srcOrd="0" destOrd="0" presId="urn:microsoft.com/office/officeart/2005/8/layout/vList2"/>
    <dgm:cxn modelId="{A6D11D73-73EA-4FCC-902D-EFA711781285}" srcId="{A34F4A44-706D-4013-91C3-0AB5EEC853E3}" destId="{04C620B1-C8D2-43D4-8E97-C4425DC672DE}" srcOrd="0" destOrd="0" parTransId="{91D0CD29-A329-4285-AD34-CF04A64FCC77}" sibTransId="{8DFEE624-0B35-4C51-A30B-F04FDC94C0AF}"/>
    <dgm:cxn modelId="{0464BBA5-B7D1-4883-9893-DDAC088A973D}" type="presOf" srcId="{04C620B1-C8D2-43D4-8E97-C4425DC672DE}" destId="{6FBE3F50-462D-4DA3-996B-2F4C889BD443}" srcOrd="0" destOrd="0" presId="urn:microsoft.com/office/officeart/2005/8/layout/vList2"/>
    <dgm:cxn modelId="{B096138F-6AC7-4ADB-92EA-746357DAC672}" type="presParOf" srcId="{F05A5439-F77A-46F2-8A54-3906B811F56D}" destId="{6FBE3F50-462D-4DA3-996B-2F4C889BD4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29D32-1AFD-4EAF-931F-E59A9B9F171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ЦЕЛИ ОГЭ</a:t>
          </a:r>
          <a:endParaRPr lang="ru-RU" sz="4700" kern="1200" dirty="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A970-0E28-40F1-A9DD-7ECEF025FED0}">
      <dsp:nvSpPr>
        <dsp:cNvPr id="0" name=""/>
        <dsp:cNvSpPr/>
      </dsp:nvSpPr>
      <dsp:spPr>
        <a:xfrm>
          <a:off x="0" y="4596"/>
          <a:ext cx="8229600" cy="1272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 каждый вариант КИМ включены 32 задания разного уровня сложности.</a:t>
          </a:r>
          <a:endParaRPr lang="ru-RU" sz="3200" kern="1200" dirty="0"/>
        </a:p>
      </dsp:txBody>
      <dsp:txXfrm>
        <a:off x="62141" y="66737"/>
        <a:ext cx="8105318" cy="1148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C4FBA-2A92-49EF-A6FF-015B56EC267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Время выполнения работы</a:t>
          </a:r>
          <a:endParaRPr lang="ru-RU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2937C-5CB7-46E8-B2D3-7B8EA5934A6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Задание второй части (№29)</a:t>
          </a:r>
          <a:endParaRPr lang="ru-RU" sz="4700" kern="1200"/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16986-5C2D-4E04-B9E5-6EAA61AC6C3F}">
      <dsp:nvSpPr>
        <dsp:cNvPr id="0" name=""/>
        <dsp:cNvSpPr/>
      </dsp:nvSpPr>
      <dsp:spPr>
        <a:xfrm>
          <a:off x="0" y="0"/>
          <a:ext cx="8424936" cy="12232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Задание №30</a:t>
          </a:r>
          <a:endParaRPr lang="ru-RU" sz="5100" kern="1200" dirty="0"/>
        </a:p>
      </dsp:txBody>
      <dsp:txXfrm>
        <a:off x="59713" y="59713"/>
        <a:ext cx="8305510" cy="11038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9E103-1159-4E9B-AF65-8B09CA2FC4D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Задание №31</a:t>
          </a:r>
          <a:endParaRPr lang="ru-RU" sz="4700" kern="120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E3F50-462D-4DA3-996B-2F4C889BD44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/>
            <a:t>Задания №32</a:t>
          </a:r>
          <a:endParaRPr lang="ru-RU" sz="4700" kern="120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o-oge.sdamgia.ru/manual" TargetMode="External"/><Relationship Id="rId2" Type="http://schemas.openxmlformats.org/officeDocument/2006/relationships/hyperlink" Target="http://4ege.ru/gia-in-9/5945-uchebno-metodicheskie-materialy-dlya-podgotovki-ekspertov-gia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Разбор наиболее сложных заданий ОГЭ по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1752600"/>
          </a:xfrm>
        </p:spPr>
        <p:txBody>
          <a:bodyPr/>
          <a:lstStyle/>
          <a:p>
            <a:pPr algn="r"/>
            <a:r>
              <a:rPr lang="ru-RU" dirty="0" smtClean="0"/>
              <a:t>Рачко Светлана Николаевна, </a:t>
            </a:r>
            <a:endParaRPr lang="ru-RU" dirty="0" smtClean="0"/>
          </a:p>
          <a:p>
            <a:pPr algn="r"/>
            <a:r>
              <a:rPr lang="ru-RU" dirty="0" smtClean="0"/>
              <a:t>учитель </a:t>
            </a:r>
            <a:r>
              <a:rPr lang="ru-RU" dirty="0" smtClean="0"/>
              <a:t>биологии МБОУ «СОШ № 29»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431206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</a:t>
            </a:r>
            <a:r>
              <a:rPr lang="ru-RU" dirty="0" smtClean="0"/>
              <a:t>меет </a:t>
            </a:r>
            <a:r>
              <a:rPr lang="ru-RU" dirty="0"/>
              <a:t>высокий уровень сложности и проверяет </a:t>
            </a:r>
            <a:r>
              <a:rPr lang="ru-RU" dirty="0" err="1"/>
              <a:t>сформированность</a:t>
            </a:r>
            <a:r>
              <a:rPr lang="ru-RU" dirty="0"/>
              <a:t> умений обосновывать необходимость рационального и здорового питания, выполнения важнейших гигиенических правил поведения человека в повседневных ситуациях. </a:t>
            </a:r>
            <a:endParaRPr lang="ru-RU" dirty="0" smtClean="0"/>
          </a:p>
          <a:p>
            <a:r>
              <a:rPr lang="ru-RU" dirty="0" smtClean="0"/>
              <a:t>Обязательным </a:t>
            </a:r>
            <a:r>
              <a:rPr lang="ru-RU" dirty="0"/>
              <a:t>условием аргументации является привлечение знаний из области анатомии, физиологии и гигиены человека, полученных при изучении раздела «Человек и его здоровье». </a:t>
            </a:r>
            <a:endParaRPr lang="ru-RU" dirty="0" smtClean="0"/>
          </a:p>
          <a:p>
            <a:r>
              <a:rPr lang="ru-RU" b="1" dirty="0" smtClean="0"/>
              <a:t>Ответ оценивается в 2 балла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306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53477"/>
              </p:ext>
            </p:extLst>
          </p:nvPr>
        </p:nvGraphicFramePr>
        <p:xfrm>
          <a:off x="107504" y="404662"/>
          <a:ext cx="8856984" cy="63367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7849488"/>
                <a:gridCol w="1007496"/>
              </a:tblGrid>
              <a:tr h="12884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Ответ включает два названных выше элемента, не содержит биологических ошибок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2471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Ответ включает один из названных выше элементов, не содержит биологических ошибок.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ИЛИ Ответ включает два названных выше элемента, но содержит негрубые биологические </a:t>
                      </a:r>
                      <a:r>
                        <a:rPr lang="ru-RU" sz="2800" dirty="0" smtClean="0">
                          <a:effectLst/>
                        </a:rPr>
                        <a:t>ошибки.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1879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Ответ включает один из названных выше элементов, но содержит биологические ошибки.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ИЛИ  Ответ </a:t>
                      </a:r>
                      <a:r>
                        <a:rPr lang="ru-RU" sz="2800" dirty="0" smtClean="0">
                          <a:effectLst/>
                        </a:rPr>
                        <a:t>неправильный.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6970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Максимальный балл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36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http://4ege.ru/gia-in-9/5945-uchebno-metodicheskie-materialy-dlya-podgotovki-ekspertov-gia.html</a:t>
            </a:r>
            <a:endParaRPr lang="ru-RU" dirty="0" smtClean="0"/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https://bio-oge.sdamgia.ru/manual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8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717634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rtl="0"/>
            <a:r>
              <a:rPr lang="ru-RU" dirty="0" smtClean="0"/>
              <a:t>Оценка </a:t>
            </a:r>
            <a:r>
              <a:rPr lang="ru-RU" dirty="0" smtClean="0"/>
              <a:t>качества общеобразовательной подготовки выпускников основной школы по биологии и дифференциация экзаменуемых по степени готовности к продолжению обучения в профильных классах средней школы.</a:t>
            </a:r>
            <a:endParaRPr lang="ru-RU" dirty="0"/>
          </a:p>
          <a:p>
            <a:pPr lvl="0" rtl="0"/>
            <a:r>
              <a:rPr lang="ru-RU" dirty="0" smtClean="0"/>
              <a:t>Результаты экзамена могут содействовать осознанному выбору выпускников дальнейшей траектории обучения.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5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66208792"/>
              </p:ext>
            </p:extLst>
          </p:nvPr>
        </p:nvGraphicFramePr>
        <p:xfrm>
          <a:off x="457200" y="274638"/>
          <a:ext cx="8229600" cy="1282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ru-RU" b="1" dirty="0" smtClean="0"/>
              <a:t>22 задание базового уровня сложности с выбором одного верного ответа из четырех предложенных (69% от общего числа заданий экзаменационного теста)</a:t>
            </a:r>
            <a:endParaRPr lang="ru-RU" dirty="0"/>
          </a:p>
          <a:p>
            <a:pPr lvl="0" rtl="0"/>
            <a:r>
              <a:rPr lang="ru-RU" b="1" dirty="0" smtClean="0"/>
              <a:t>7 заданий повышенного уровня сложности (22%) задания разного типа</a:t>
            </a:r>
            <a:endParaRPr lang="ru-RU" dirty="0"/>
          </a:p>
          <a:p>
            <a:pPr lvl="0" rtl="0"/>
            <a:r>
              <a:rPr lang="ru-RU" b="1" dirty="0" smtClean="0"/>
              <a:t>Высокому уровню сложности соответствует задания 30, 31 и 32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8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1318290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ru-RU" b="1" smtClean="0"/>
              <a:t>На выполнение экзаменационной работы по биологии отводится 180 минут (3 часа).</a:t>
            </a:r>
            <a:endParaRPr lang="ru-RU"/>
          </a:p>
          <a:p>
            <a:pPr lvl="0" rtl="0"/>
            <a:r>
              <a:rPr lang="ru-RU" b="1" smtClean="0"/>
              <a:t>Выполнение заданий части 1 требуется до 80 минут, </a:t>
            </a:r>
            <a:endParaRPr lang="ru-RU"/>
          </a:p>
          <a:p>
            <a:pPr lvl="0" rtl="0"/>
            <a:r>
              <a:rPr lang="ru-RU" b="1" smtClean="0"/>
              <a:t>части 2 – до 85 минут. </a:t>
            </a:r>
            <a:endParaRPr lang="ru-RU"/>
          </a:p>
          <a:p>
            <a:pPr lvl="0" rtl="0"/>
            <a:r>
              <a:rPr lang="ru-RU" b="1" smtClean="0"/>
              <a:t>Для проверки правильности заполнения бланка выполненной работы – до 15 минут.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603207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</a:t>
            </a:r>
            <a:r>
              <a:rPr lang="ru-RU" dirty="0" smtClean="0"/>
              <a:t>меет </a:t>
            </a:r>
            <a:r>
              <a:rPr lang="ru-RU" dirty="0"/>
              <a:t>повышенный уровень </a:t>
            </a:r>
            <a:r>
              <a:rPr lang="ru-RU" dirty="0" smtClean="0"/>
              <a:t>сложности</a:t>
            </a:r>
          </a:p>
          <a:p>
            <a:r>
              <a:rPr lang="ru-RU" dirty="0" smtClean="0"/>
              <a:t> Проверяет </a:t>
            </a:r>
            <a:r>
              <a:rPr lang="ru-RU" dirty="0"/>
              <a:t>умение работать с научно-популярными текстами биологического содержания.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ходе выполнения задания выпускник должен последовательно ответить на 2-3 вопроса к тексту, состоящих из одного-двух предложений (или цитат), в соответствии с предъявляемыми требованиями. </a:t>
            </a:r>
            <a:endParaRPr lang="ru-RU" dirty="0" smtClean="0"/>
          </a:p>
          <a:p>
            <a:r>
              <a:rPr lang="ru-RU" b="1" dirty="0" smtClean="0"/>
              <a:t>Ответы оцениваются в 3 балла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4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3613199"/>
              </p:ext>
            </p:extLst>
          </p:nvPr>
        </p:nvGraphicFramePr>
        <p:xfrm>
          <a:off x="0" y="188640"/>
          <a:ext cx="8964488" cy="64084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7944763"/>
                <a:gridCol w="1019725"/>
              </a:tblGrid>
              <a:tr h="706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Правильный ответ содержит все перечисленные элементы при отсутствии биологических ошибок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167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 включает два из названных выше аргумента, не содержит биологических </a:t>
                      </a:r>
                      <a:r>
                        <a:rPr lang="ru-RU" sz="2400" dirty="0" smtClean="0">
                          <a:effectLst/>
                        </a:rPr>
                        <a:t>ошибок.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ИЛИ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 содержит три перечисленных элемента при наличии неточностей или негрубых биологических </a:t>
                      </a:r>
                      <a:r>
                        <a:rPr lang="ru-RU" sz="2400" dirty="0" smtClean="0">
                          <a:effectLst/>
                        </a:rPr>
                        <a:t>ошибок.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167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 включает один из названных выше аргументов, не содержит биологических ошибок.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ИЛИ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 включает два названных выше аргумента, но содержит негрубые биологические </a:t>
                      </a:r>
                      <a:r>
                        <a:rPr lang="ru-RU" sz="2400" dirty="0" smtClean="0">
                          <a:effectLst/>
                        </a:rPr>
                        <a:t>ошибки.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1030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 включает один любой из названных выше аргументов, но содержит биологические ошибки.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ИЛИ  Ответ неправильный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3820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Максимальный балл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45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14331969"/>
              </p:ext>
            </p:extLst>
          </p:nvPr>
        </p:nvGraphicFramePr>
        <p:xfrm>
          <a:off x="251520" y="188640"/>
          <a:ext cx="8424936" cy="122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1556791"/>
            <a:ext cx="7978080" cy="50405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</a:t>
            </a:r>
            <a:r>
              <a:rPr lang="ru-RU" dirty="0" smtClean="0"/>
              <a:t>меет </a:t>
            </a:r>
            <a:r>
              <a:rPr lang="ru-RU" dirty="0"/>
              <a:t>высокий уровень сложности и направлено на проверку не только предметных биологических знаний, но и общих учебных умений, навыков и способов деятельности.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ходе его выполнения выпускник должен последовательно ответить на 2-3 вопроса на основании статистических данных, представленных в табличной форме.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позволяет проверить </a:t>
            </a:r>
            <a:r>
              <a:rPr lang="ru-RU" dirty="0" err="1"/>
              <a:t>сформированность</a:t>
            </a:r>
            <a:r>
              <a:rPr lang="ru-RU" dirty="0"/>
              <a:t> умений находить и выделять значимые функциональные связи и отношения между частями целого, проводить сравнение, сопоставление, ранжирование объектов по одному или нескольким основаниям. </a:t>
            </a:r>
            <a:endParaRPr lang="ru-RU" dirty="0" smtClean="0"/>
          </a:p>
          <a:p>
            <a:r>
              <a:rPr lang="ru-RU" b="1" dirty="0" smtClean="0"/>
              <a:t>Ответ оценивается в 3 балла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3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153192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300" dirty="0"/>
              <a:t>И</a:t>
            </a:r>
            <a:r>
              <a:rPr lang="ru-RU" sz="3300" dirty="0" smtClean="0"/>
              <a:t>меет </a:t>
            </a:r>
            <a:r>
              <a:rPr lang="ru-RU" sz="3300" dirty="0"/>
              <a:t>высокий уровень сложности и требует от экзаменуемого </a:t>
            </a:r>
            <a:r>
              <a:rPr lang="ru-RU" sz="3300" dirty="0" err="1"/>
              <a:t>сформированности</a:t>
            </a:r>
            <a:r>
              <a:rPr lang="ru-RU" sz="3300" dirty="0"/>
              <a:t> умений вычислять </a:t>
            </a:r>
            <a:r>
              <a:rPr lang="ru-RU" sz="3300" dirty="0" err="1"/>
              <a:t>энергозатраты</a:t>
            </a:r>
            <a:r>
              <a:rPr lang="ru-RU" sz="3300" dirty="0"/>
              <a:t> при различной физической нагрузке, составлять рацион питания в соответствии с условиями ситуационной задачи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В предлагаемых заданиях экзаменуемый должен учитывать не только физические, но и гендерные отличия, возраст, образ жизни и пищевые пристрастия подростка или молодого человека. </a:t>
            </a:r>
            <a:endParaRPr lang="ru-RU" sz="3300" dirty="0" smtClean="0"/>
          </a:p>
          <a:p>
            <a:r>
              <a:rPr lang="ru-RU" sz="3300" b="1" dirty="0" smtClean="0"/>
              <a:t>Ответ оценивается в 3 балла</a:t>
            </a:r>
            <a:endParaRPr lang="ru-RU" sz="33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02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66499"/>
              </p:ext>
            </p:extLst>
          </p:nvPr>
        </p:nvGraphicFramePr>
        <p:xfrm>
          <a:off x="179512" y="188639"/>
          <a:ext cx="8856984" cy="648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7849488"/>
                <a:gridCol w="1007496"/>
              </a:tblGrid>
              <a:tr h="129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Верно указаны рекомендуемая калорийность, калорийность заказанных блюд и напитков, количество углеводов и отношение поступивших углеводов к суточной норме. Приведены расчёты.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Верно указаны любые три </a:t>
                      </a:r>
                      <a:r>
                        <a:rPr lang="ru-RU" sz="2000" dirty="0" smtClean="0">
                          <a:effectLst/>
                        </a:rPr>
                        <a:t>значения.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ИЛИ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 содержит все элементы, но не приведены </a:t>
                      </a:r>
                      <a:r>
                        <a:rPr lang="ru-RU" sz="2000" dirty="0" smtClean="0">
                          <a:effectLst/>
                        </a:rPr>
                        <a:t>расчёты.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Верно указаны любые два значения.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ИЛИ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 содержит три значения, но без </a:t>
                      </a:r>
                      <a:r>
                        <a:rPr lang="ru-RU" sz="2000" dirty="0" smtClean="0">
                          <a:effectLst/>
                        </a:rPr>
                        <a:t>расчётов.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21116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Верно указано одно значение с расчётами 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ИЛИ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Верно указаны одно-два значения без </a:t>
                      </a:r>
                      <a:r>
                        <a:rPr lang="ru-RU" sz="2000" dirty="0" smtClean="0">
                          <a:effectLst/>
                        </a:rPr>
                        <a:t>расчётов.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ИЛИ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 </a:t>
                      </a:r>
                      <a:r>
                        <a:rPr lang="ru-RU" sz="2000" dirty="0" smtClean="0">
                          <a:effectLst/>
                        </a:rPr>
                        <a:t>неправильный.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  <a:tr h="48059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Максимальный балл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07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655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Разбор наиболее сложных заданий ОГЭ по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ОГЭ</dc:title>
  <dc:creator>1</dc:creator>
  <cp:lastModifiedBy>Наталья Николаевна Гревцева</cp:lastModifiedBy>
  <cp:revision>20</cp:revision>
  <dcterms:created xsi:type="dcterms:W3CDTF">2017-11-26T14:25:20Z</dcterms:created>
  <dcterms:modified xsi:type="dcterms:W3CDTF">2018-01-23T07:49:36Z</dcterms:modified>
</cp:coreProperties>
</file>