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6" r:id="rId7"/>
    <p:sldId id="267" r:id="rId8"/>
    <p:sldId id="286" r:id="rId9"/>
    <p:sldId id="287" r:id="rId10"/>
    <p:sldId id="288" r:id="rId11"/>
    <p:sldId id="296" r:id="rId12"/>
    <p:sldId id="292" r:id="rId13"/>
    <p:sldId id="297" r:id="rId14"/>
    <p:sldId id="301" r:id="rId15"/>
    <p:sldId id="298" r:id="rId16"/>
    <p:sldId id="299" r:id="rId17"/>
    <p:sldId id="302" r:id="rId18"/>
    <p:sldId id="303" r:id="rId19"/>
    <p:sldId id="283" r:id="rId20"/>
  </p:sldIdLst>
  <p:sldSz cx="9144000" cy="6858000" type="screen4x3"/>
  <p:notesSz cx="6735763" cy="9799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003300"/>
    <a:srgbClr val="D09622"/>
    <a:srgbClr val="2A5A06"/>
    <a:srgbClr val="FF9E1D"/>
    <a:srgbClr val="D68B1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240" y="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E1FCD-4645-488C-9906-0C636C0CF72D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F2F265B2-FA87-4EF2-BFFA-695DC6B4FEF9}">
      <dgm:prSet phldrT="[Текст]" custT="1"/>
      <dgm:spPr/>
      <dgm:t>
        <a:bodyPr/>
        <a:lstStyle/>
        <a:p>
          <a:r>
            <a:rPr lang="ru-RU" sz="20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Отсутствие барьеров (культурных, государственных, социальных)</a:t>
          </a:r>
          <a:endParaRPr lang="ru-RU" sz="2000" b="1" cap="none" spc="0" dirty="0">
            <a:ln/>
            <a:effectLst/>
            <a:latin typeface="Cambria Math" pitchFamily="18" charset="0"/>
            <a:ea typeface="Cambria Math" pitchFamily="18" charset="0"/>
          </a:endParaRPr>
        </a:p>
      </dgm:t>
    </dgm:pt>
    <dgm:pt modelId="{1DE85298-3F2A-48F1-A4A1-0C8E2CF69FCE}" type="parTrans" cxnId="{D464A059-4FEF-4342-99F5-D70B7A2B6094}">
      <dgm:prSet/>
      <dgm:spPr/>
      <dgm:t>
        <a:bodyPr/>
        <a:lstStyle/>
        <a:p>
          <a:endParaRPr lang="ru-RU"/>
        </a:p>
      </dgm:t>
    </dgm:pt>
    <dgm:pt modelId="{EEB2AF5B-C73D-4C27-B717-6168483B88EE}" type="sibTrans" cxnId="{D464A059-4FEF-4342-99F5-D70B7A2B6094}">
      <dgm:prSet/>
      <dgm:spPr/>
      <dgm:t>
        <a:bodyPr/>
        <a:lstStyle/>
        <a:p>
          <a:endParaRPr lang="ru-RU"/>
        </a:p>
      </dgm:t>
    </dgm:pt>
    <dgm:pt modelId="{77899F37-CD0A-4C43-82D9-BE1D215BEA7D}">
      <dgm:prSet custT="1"/>
      <dgm:spPr/>
      <dgm:t>
        <a:bodyPr/>
        <a:lstStyle/>
        <a:p>
          <a:r>
            <a:rPr lang="ru-RU" sz="20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Расширение информационного пространства</a:t>
          </a:r>
        </a:p>
      </dgm:t>
    </dgm:pt>
    <dgm:pt modelId="{BF3C5955-B31A-4039-AD5E-A34447B88F14}" type="parTrans" cxnId="{77C0480C-7A4C-4894-B580-C022E5B0F863}">
      <dgm:prSet/>
      <dgm:spPr/>
      <dgm:t>
        <a:bodyPr/>
        <a:lstStyle/>
        <a:p>
          <a:endParaRPr lang="ru-RU"/>
        </a:p>
      </dgm:t>
    </dgm:pt>
    <dgm:pt modelId="{C5A38DF1-B757-495D-B8A2-819688757372}" type="sibTrans" cxnId="{77C0480C-7A4C-4894-B580-C022E5B0F863}">
      <dgm:prSet/>
      <dgm:spPr/>
      <dgm:t>
        <a:bodyPr/>
        <a:lstStyle/>
        <a:p>
          <a:endParaRPr lang="ru-RU"/>
        </a:p>
      </dgm:t>
    </dgm:pt>
    <dgm:pt modelId="{2F273343-439A-488F-8FB3-111B2A1BA1D2}">
      <dgm:prSet custT="1"/>
      <dgm:spPr/>
      <dgm:t>
        <a:bodyPr/>
        <a:lstStyle/>
        <a:p>
          <a:r>
            <a:rPr lang="ru-RU" sz="20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Увеличение количества и значимости информационных потоков</a:t>
          </a:r>
        </a:p>
      </dgm:t>
    </dgm:pt>
    <dgm:pt modelId="{610C2F6E-2961-4100-ACC2-E73A19B12797}" type="parTrans" cxnId="{C762C56F-C3B4-4002-ADCA-2A9B8C057A05}">
      <dgm:prSet/>
      <dgm:spPr/>
      <dgm:t>
        <a:bodyPr/>
        <a:lstStyle/>
        <a:p>
          <a:endParaRPr lang="ru-RU"/>
        </a:p>
      </dgm:t>
    </dgm:pt>
    <dgm:pt modelId="{577CA6E7-743E-4887-AEB7-02E17EDC182C}" type="sibTrans" cxnId="{C762C56F-C3B4-4002-ADCA-2A9B8C057A05}">
      <dgm:prSet/>
      <dgm:spPr/>
      <dgm:t>
        <a:bodyPr/>
        <a:lstStyle/>
        <a:p>
          <a:endParaRPr lang="ru-RU"/>
        </a:p>
      </dgm:t>
    </dgm:pt>
    <dgm:pt modelId="{7A74A12C-F0D4-4C4E-ADF1-E3A5BC0196EC}">
      <dgm:prSet custT="1"/>
      <dgm:spPr/>
      <dgm:t>
        <a:bodyPr/>
        <a:lstStyle/>
        <a:p>
          <a:r>
            <a:rPr lang="ru-RU" sz="20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Присвоение норм и ценностей</a:t>
          </a:r>
        </a:p>
      </dgm:t>
    </dgm:pt>
    <dgm:pt modelId="{BD385743-9F9B-4A97-A49D-641B2925E9B6}" type="parTrans" cxnId="{D3FC3EFE-9304-43AD-837E-89EC60DCBB54}">
      <dgm:prSet/>
      <dgm:spPr/>
      <dgm:t>
        <a:bodyPr/>
        <a:lstStyle/>
        <a:p>
          <a:endParaRPr lang="ru-RU"/>
        </a:p>
      </dgm:t>
    </dgm:pt>
    <dgm:pt modelId="{7DF2B0A5-99C6-4C2E-9D40-F7DBAABCE314}" type="sibTrans" cxnId="{D3FC3EFE-9304-43AD-837E-89EC60DCBB54}">
      <dgm:prSet/>
      <dgm:spPr/>
      <dgm:t>
        <a:bodyPr/>
        <a:lstStyle/>
        <a:p>
          <a:endParaRPr lang="ru-RU"/>
        </a:p>
      </dgm:t>
    </dgm:pt>
    <dgm:pt modelId="{4B483C1C-507D-4381-A092-8766A6D68628}" type="pres">
      <dgm:prSet presAssocID="{E55E1FCD-4645-488C-9906-0C636C0CF72D}" presName="compositeShape" presStyleCnt="0">
        <dgm:presLayoutVars>
          <dgm:dir/>
          <dgm:resizeHandles/>
        </dgm:presLayoutVars>
      </dgm:prSet>
      <dgm:spPr/>
    </dgm:pt>
    <dgm:pt modelId="{A2CBA271-69AD-4BE7-BA2B-0BE0759E660F}" type="pres">
      <dgm:prSet presAssocID="{E55E1FCD-4645-488C-9906-0C636C0CF72D}" presName="pyramid" presStyleLbl="node1" presStyleIdx="0" presStyleCnt="1" custScaleX="137891" custLinFactNeighborX="-30727" custLinFactNeighborY="5892"/>
      <dgm:spPr/>
    </dgm:pt>
    <dgm:pt modelId="{E2F26540-0D71-411F-AF43-B3BAEE0095B6}" type="pres">
      <dgm:prSet presAssocID="{E55E1FCD-4645-488C-9906-0C636C0CF72D}" presName="theList" presStyleCnt="0"/>
      <dgm:spPr/>
    </dgm:pt>
    <dgm:pt modelId="{8DE97668-5DAB-482D-845A-B162BD13D670}" type="pres">
      <dgm:prSet presAssocID="{F2F265B2-FA87-4EF2-BFFA-695DC6B4FEF9}" presName="aNode" presStyleLbl="fgAcc1" presStyleIdx="0" presStyleCnt="4" custScaleX="147588" custLinFactNeighborX="2764" custLinFactNeighborY="1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C336B-E5AC-44A1-8C4F-574FFB904DD9}" type="pres">
      <dgm:prSet presAssocID="{F2F265B2-FA87-4EF2-BFFA-695DC6B4FEF9}" presName="aSpace" presStyleCnt="0"/>
      <dgm:spPr/>
    </dgm:pt>
    <dgm:pt modelId="{013666FA-B4C3-45FF-9FC9-D86DC34DD0AB}" type="pres">
      <dgm:prSet presAssocID="{77899F37-CD0A-4C43-82D9-BE1D215BEA7D}" presName="aNode" presStyleLbl="fgAcc1" presStyleIdx="1" presStyleCnt="4" custScaleX="136259" custLinFactNeighborX="4330" custLinFactNeighborY="-28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EEF4F-8D52-49E9-AF2F-085E7C09D2CD}" type="pres">
      <dgm:prSet presAssocID="{77899F37-CD0A-4C43-82D9-BE1D215BEA7D}" presName="aSpace" presStyleCnt="0"/>
      <dgm:spPr/>
    </dgm:pt>
    <dgm:pt modelId="{8EB921C3-2BCE-4E29-B152-68071EFAA7E7}" type="pres">
      <dgm:prSet presAssocID="{2F273343-439A-488F-8FB3-111B2A1BA1D2}" presName="aNode" presStyleLbl="fgAcc1" presStyleIdx="2" presStyleCnt="4" custScaleX="129865" custLinFactNeighborX="10198" custLinFactNeighborY="3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77EE8-0B1F-49F2-A0D9-22B31C1CE277}" type="pres">
      <dgm:prSet presAssocID="{2F273343-439A-488F-8FB3-111B2A1BA1D2}" presName="aSpace" presStyleCnt="0"/>
      <dgm:spPr/>
    </dgm:pt>
    <dgm:pt modelId="{25E8669F-4661-4E34-ACC7-7545581ADDDF}" type="pres">
      <dgm:prSet presAssocID="{7A74A12C-F0D4-4C4E-ADF1-E3A5BC0196EC}" presName="aNode" presStyleLbl="fgAcc1" presStyleIdx="3" presStyleCnt="4" custScaleX="127599" custLinFactNeighborX="18129" custLinFactNeighborY="-34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CAAE1-63EE-4983-9299-BC2C9122876B}" type="pres">
      <dgm:prSet presAssocID="{7A74A12C-F0D4-4C4E-ADF1-E3A5BC0196EC}" presName="aSpace" presStyleCnt="0"/>
      <dgm:spPr/>
    </dgm:pt>
  </dgm:ptLst>
  <dgm:cxnLst>
    <dgm:cxn modelId="{359E8088-3BCF-47DD-8B30-1E719C9915A2}" type="presOf" srcId="{7A74A12C-F0D4-4C4E-ADF1-E3A5BC0196EC}" destId="{25E8669F-4661-4E34-ACC7-7545581ADDDF}" srcOrd="0" destOrd="0" presId="urn:microsoft.com/office/officeart/2005/8/layout/pyramid2"/>
    <dgm:cxn modelId="{77C0480C-7A4C-4894-B580-C022E5B0F863}" srcId="{E55E1FCD-4645-488C-9906-0C636C0CF72D}" destId="{77899F37-CD0A-4C43-82D9-BE1D215BEA7D}" srcOrd="1" destOrd="0" parTransId="{BF3C5955-B31A-4039-AD5E-A34447B88F14}" sibTransId="{C5A38DF1-B757-495D-B8A2-819688757372}"/>
    <dgm:cxn modelId="{C762C56F-C3B4-4002-ADCA-2A9B8C057A05}" srcId="{E55E1FCD-4645-488C-9906-0C636C0CF72D}" destId="{2F273343-439A-488F-8FB3-111B2A1BA1D2}" srcOrd="2" destOrd="0" parTransId="{610C2F6E-2961-4100-ACC2-E73A19B12797}" sibTransId="{577CA6E7-743E-4887-AEB7-02E17EDC182C}"/>
    <dgm:cxn modelId="{D75DA448-D5B6-4EDD-A4D5-796F5A231967}" type="presOf" srcId="{2F273343-439A-488F-8FB3-111B2A1BA1D2}" destId="{8EB921C3-2BCE-4E29-B152-68071EFAA7E7}" srcOrd="0" destOrd="0" presId="urn:microsoft.com/office/officeart/2005/8/layout/pyramid2"/>
    <dgm:cxn modelId="{B2DFD236-118C-40F6-85C3-A6A2637AE09A}" type="presOf" srcId="{77899F37-CD0A-4C43-82D9-BE1D215BEA7D}" destId="{013666FA-B4C3-45FF-9FC9-D86DC34DD0AB}" srcOrd="0" destOrd="0" presId="urn:microsoft.com/office/officeart/2005/8/layout/pyramid2"/>
    <dgm:cxn modelId="{183F6C68-CD4C-45FA-AEC4-E97BEC258890}" type="presOf" srcId="{F2F265B2-FA87-4EF2-BFFA-695DC6B4FEF9}" destId="{8DE97668-5DAB-482D-845A-B162BD13D670}" srcOrd="0" destOrd="0" presId="urn:microsoft.com/office/officeart/2005/8/layout/pyramid2"/>
    <dgm:cxn modelId="{D3FC3EFE-9304-43AD-837E-89EC60DCBB54}" srcId="{E55E1FCD-4645-488C-9906-0C636C0CF72D}" destId="{7A74A12C-F0D4-4C4E-ADF1-E3A5BC0196EC}" srcOrd="3" destOrd="0" parTransId="{BD385743-9F9B-4A97-A49D-641B2925E9B6}" sibTransId="{7DF2B0A5-99C6-4C2E-9D40-F7DBAABCE314}"/>
    <dgm:cxn modelId="{D464A059-4FEF-4342-99F5-D70B7A2B6094}" srcId="{E55E1FCD-4645-488C-9906-0C636C0CF72D}" destId="{F2F265B2-FA87-4EF2-BFFA-695DC6B4FEF9}" srcOrd="0" destOrd="0" parTransId="{1DE85298-3F2A-48F1-A4A1-0C8E2CF69FCE}" sibTransId="{EEB2AF5B-C73D-4C27-B717-6168483B88EE}"/>
    <dgm:cxn modelId="{9879BD9C-58F8-407F-9CE3-905300BE4C27}" type="presOf" srcId="{E55E1FCD-4645-488C-9906-0C636C0CF72D}" destId="{4B483C1C-507D-4381-A092-8766A6D68628}" srcOrd="0" destOrd="0" presId="urn:microsoft.com/office/officeart/2005/8/layout/pyramid2"/>
    <dgm:cxn modelId="{04EEFAE2-F6D6-4171-B49D-DFE836F4FAAA}" type="presParOf" srcId="{4B483C1C-507D-4381-A092-8766A6D68628}" destId="{A2CBA271-69AD-4BE7-BA2B-0BE0759E660F}" srcOrd="0" destOrd="0" presId="urn:microsoft.com/office/officeart/2005/8/layout/pyramid2"/>
    <dgm:cxn modelId="{AC03BE0F-B156-4300-A39D-C198DFA568B8}" type="presParOf" srcId="{4B483C1C-507D-4381-A092-8766A6D68628}" destId="{E2F26540-0D71-411F-AF43-B3BAEE0095B6}" srcOrd="1" destOrd="0" presId="urn:microsoft.com/office/officeart/2005/8/layout/pyramid2"/>
    <dgm:cxn modelId="{E63F7D6B-77CB-4E99-A455-A89DD5A3AC2A}" type="presParOf" srcId="{E2F26540-0D71-411F-AF43-B3BAEE0095B6}" destId="{8DE97668-5DAB-482D-845A-B162BD13D670}" srcOrd="0" destOrd="0" presId="urn:microsoft.com/office/officeart/2005/8/layout/pyramid2"/>
    <dgm:cxn modelId="{6877E216-12A5-4E82-9AB8-7F3B9FE09B2B}" type="presParOf" srcId="{E2F26540-0D71-411F-AF43-B3BAEE0095B6}" destId="{8B1C336B-E5AC-44A1-8C4F-574FFB904DD9}" srcOrd="1" destOrd="0" presId="urn:microsoft.com/office/officeart/2005/8/layout/pyramid2"/>
    <dgm:cxn modelId="{45446B5B-7F17-40D7-9AC1-09AAC60858CF}" type="presParOf" srcId="{E2F26540-0D71-411F-AF43-B3BAEE0095B6}" destId="{013666FA-B4C3-45FF-9FC9-D86DC34DD0AB}" srcOrd="2" destOrd="0" presId="urn:microsoft.com/office/officeart/2005/8/layout/pyramid2"/>
    <dgm:cxn modelId="{B6020DA6-DD86-4C34-BACC-01C9E50651DA}" type="presParOf" srcId="{E2F26540-0D71-411F-AF43-B3BAEE0095B6}" destId="{470EEF4F-8D52-49E9-AF2F-085E7C09D2CD}" srcOrd="3" destOrd="0" presId="urn:microsoft.com/office/officeart/2005/8/layout/pyramid2"/>
    <dgm:cxn modelId="{028B7309-4C8C-4C49-9B48-112AA5FEC9A6}" type="presParOf" srcId="{E2F26540-0D71-411F-AF43-B3BAEE0095B6}" destId="{8EB921C3-2BCE-4E29-B152-68071EFAA7E7}" srcOrd="4" destOrd="0" presId="urn:microsoft.com/office/officeart/2005/8/layout/pyramid2"/>
    <dgm:cxn modelId="{55EEDF6D-2F50-4FFE-9B66-37836EA4A64D}" type="presParOf" srcId="{E2F26540-0D71-411F-AF43-B3BAEE0095B6}" destId="{7B877EE8-0B1F-49F2-A0D9-22B31C1CE277}" srcOrd="5" destOrd="0" presId="urn:microsoft.com/office/officeart/2005/8/layout/pyramid2"/>
    <dgm:cxn modelId="{7A9D1EB0-9388-43A9-84D5-02F3A773FCF7}" type="presParOf" srcId="{E2F26540-0D71-411F-AF43-B3BAEE0095B6}" destId="{25E8669F-4661-4E34-ACC7-7545581ADDDF}" srcOrd="6" destOrd="0" presId="urn:microsoft.com/office/officeart/2005/8/layout/pyramid2"/>
    <dgm:cxn modelId="{A5DB2097-26C6-408A-803A-22EDB83198CB}" type="presParOf" srcId="{E2F26540-0D71-411F-AF43-B3BAEE0095B6}" destId="{619CAAE1-63EE-4983-9299-BC2C9122876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E1FCD-4645-488C-9906-0C636C0CF72D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F2F265B2-FA87-4EF2-BFFA-695DC6B4FEF9}">
      <dgm:prSet phldrT="[Текст]" custT="1"/>
      <dgm:spPr/>
      <dgm:t>
        <a:bodyPr/>
        <a:lstStyle/>
        <a:p>
          <a:r>
            <a:rPr lang="ru-RU" sz="32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Умение жить</a:t>
          </a:r>
          <a:endParaRPr lang="ru-RU" sz="3200" b="1" cap="none" spc="0" dirty="0">
            <a:ln/>
            <a:effectLst/>
            <a:latin typeface="Cambria Math" pitchFamily="18" charset="0"/>
            <a:ea typeface="Cambria Math" pitchFamily="18" charset="0"/>
          </a:endParaRPr>
        </a:p>
      </dgm:t>
    </dgm:pt>
    <dgm:pt modelId="{1DE85298-3F2A-48F1-A4A1-0C8E2CF69FCE}" type="parTrans" cxnId="{D464A059-4FEF-4342-99F5-D70B7A2B6094}">
      <dgm:prSet/>
      <dgm:spPr/>
      <dgm:t>
        <a:bodyPr/>
        <a:lstStyle/>
        <a:p>
          <a:endParaRPr lang="ru-RU" sz="2800"/>
        </a:p>
      </dgm:t>
    </dgm:pt>
    <dgm:pt modelId="{EEB2AF5B-C73D-4C27-B717-6168483B88EE}" type="sibTrans" cxnId="{D464A059-4FEF-4342-99F5-D70B7A2B6094}">
      <dgm:prSet/>
      <dgm:spPr/>
      <dgm:t>
        <a:bodyPr/>
        <a:lstStyle/>
        <a:p>
          <a:endParaRPr lang="ru-RU" sz="2800"/>
        </a:p>
      </dgm:t>
    </dgm:pt>
    <dgm:pt modelId="{77899F37-CD0A-4C43-82D9-BE1D215BEA7D}">
      <dgm:prSet custT="1"/>
      <dgm:spPr/>
      <dgm:t>
        <a:bodyPr/>
        <a:lstStyle/>
        <a:p>
          <a:r>
            <a:rPr lang="ru-RU" sz="32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Умение работать</a:t>
          </a:r>
        </a:p>
      </dgm:t>
    </dgm:pt>
    <dgm:pt modelId="{BF3C5955-B31A-4039-AD5E-A34447B88F14}" type="parTrans" cxnId="{77C0480C-7A4C-4894-B580-C022E5B0F863}">
      <dgm:prSet/>
      <dgm:spPr/>
      <dgm:t>
        <a:bodyPr/>
        <a:lstStyle/>
        <a:p>
          <a:endParaRPr lang="ru-RU" sz="2800"/>
        </a:p>
      </dgm:t>
    </dgm:pt>
    <dgm:pt modelId="{C5A38DF1-B757-495D-B8A2-819688757372}" type="sibTrans" cxnId="{77C0480C-7A4C-4894-B580-C022E5B0F863}">
      <dgm:prSet/>
      <dgm:spPr/>
      <dgm:t>
        <a:bodyPr/>
        <a:lstStyle/>
        <a:p>
          <a:endParaRPr lang="ru-RU" sz="2800"/>
        </a:p>
      </dgm:t>
    </dgm:pt>
    <dgm:pt modelId="{2F273343-439A-488F-8FB3-111B2A1BA1D2}">
      <dgm:prSet custT="1"/>
      <dgm:spPr/>
      <dgm:t>
        <a:bodyPr/>
        <a:lstStyle/>
        <a:p>
          <a:r>
            <a:rPr lang="ru-RU" sz="32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Умение учиться</a:t>
          </a:r>
        </a:p>
      </dgm:t>
    </dgm:pt>
    <dgm:pt modelId="{610C2F6E-2961-4100-ACC2-E73A19B12797}" type="parTrans" cxnId="{C762C56F-C3B4-4002-ADCA-2A9B8C057A05}">
      <dgm:prSet/>
      <dgm:spPr/>
      <dgm:t>
        <a:bodyPr/>
        <a:lstStyle/>
        <a:p>
          <a:endParaRPr lang="ru-RU" sz="2800"/>
        </a:p>
      </dgm:t>
    </dgm:pt>
    <dgm:pt modelId="{577CA6E7-743E-4887-AEB7-02E17EDC182C}" type="sibTrans" cxnId="{C762C56F-C3B4-4002-ADCA-2A9B8C057A05}">
      <dgm:prSet/>
      <dgm:spPr/>
      <dgm:t>
        <a:bodyPr/>
        <a:lstStyle/>
        <a:p>
          <a:endParaRPr lang="ru-RU" sz="2800"/>
        </a:p>
      </dgm:t>
    </dgm:pt>
    <dgm:pt modelId="{7A74A12C-F0D4-4C4E-ADF1-E3A5BC0196EC}">
      <dgm:prSet custT="1"/>
      <dgm:spPr/>
      <dgm:t>
        <a:bodyPr/>
        <a:lstStyle/>
        <a:p>
          <a:r>
            <a:rPr lang="ru-RU" sz="32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Умение жить вместе</a:t>
          </a:r>
        </a:p>
      </dgm:t>
    </dgm:pt>
    <dgm:pt modelId="{BD385743-9F9B-4A97-A49D-641B2925E9B6}" type="parTrans" cxnId="{D3FC3EFE-9304-43AD-837E-89EC60DCBB54}">
      <dgm:prSet/>
      <dgm:spPr/>
      <dgm:t>
        <a:bodyPr/>
        <a:lstStyle/>
        <a:p>
          <a:endParaRPr lang="ru-RU" sz="2800"/>
        </a:p>
      </dgm:t>
    </dgm:pt>
    <dgm:pt modelId="{7DF2B0A5-99C6-4C2E-9D40-F7DBAABCE314}" type="sibTrans" cxnId="{D3FC3EFE-9304-43AD-837E-89EC60DCBB54}">
      <dgm:prSet/>
      <dgm:spPr/>
      <dgm:t>
        <a:bodyPr/>
        <a:lstStyle/>
        <a:p>
          <a:endParaRPr lang="ru-RU" sz="2800"/>
        </a:p>
      </dgm:t>
    </dgm:pt>
    <dgm:pt modelId="{4B483C1C-507D-4381-A092-8766A6D68628}" type="pres">
      <dgm:prSet presAssocID="{E55E1FCD-4645-488C-9906-0C636C0CF72D}" presName="compositeShape" presStyleCnt="0">
        <dgm:presLayoutVars>
          <dgm:dir/>
          <dgm:resizeHandles/>
        </dgm:presLayoutVars>
      </dgm:prSet>
      <dgm:spPr/>
    </dgm:pt>
    <dgm:pt modelId="{A2CBA271-69AD-4BE7-BA2B-0BE0759E660F}" type="pres">
      <dgm:prSet presAssocID="{E55E1FCD-4645-488C-9906-0C636C0CF72D}" presName="pyramid" presStyleLbl="node1" presStyleIdx="0" presStyleCnt="1" custScaleX="137891" custLinFactNeighborX="-94689" custLinFactNeighborY="22095"/>
      <dgm:spPr/>
    </dgm:pt>
    <dgm:pt modelId="{E2F26540-0D71-411F-AF43-B3BAEE0095B6}" type="pres">
      <dgm:prSet presAssocID="{E55E1FCD-4645-488C-9906-0C636C0CF72D}" presName="theList" presStyleCnt="0"/>
      <dgm:spPr/>
    </dgm:pt>
    <dgm:pt modelId="{8DE97668-5DAB-482D-845A-B162BD13D670}" type="pres">
      <dgm:prSet presAssocID="{F2F265B2-FA87-4EF2-BFFA-695DC6B4FEF9}" presName="aNode" presStyleLbl="fgAcc1" presStyleIdx="0" presStyleCnt="4" custScaleX="147588" custLinFactNeighborX="2764" custLinFactNeighborY="1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C336B-E5AC-44A1-8C4F-574FFB904DD9}" type="pres">
      <dgm:prSet presAssocID="{F2F265B2-FA87-4EF2-BFFA-695DC6B4FEF9}" presName="aSpace" presStyleCnt="0"/>
      <dgm:spPr/>
    </dgm:pt>
    <dgm:pt modelId="{013666FA-B4C3-45FF-9FC9-D86DC34DD0AB}" type="pres">
      <dgm:prSet presAssocID="{77899F37-CD0A-4C43-82D9-BE1D215BEA7D}" presName="aNode" presStyleLbl="fgAcc1" presStyleIdx="1" presStyleCnt="4" custScaleX="136259" custLinFactNeighborX="4330" custLinFactNeighborY="-28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EEF4F-8D52-49E9-AF2F-085E7C09D2CD}" type="pres">
      <dgm:prSet presAssocID="{77899F37-CD0A-4C43-82D9-BE1D215BEA7D}" presName="aSpace" presStyleCnt="0"/>
      <dgm:spPr/>
    </dgm:pt>
    <dgm:pt modelId="{8EB921C3-2BCE-4E29-B152-68071EFAA7E7}" type="pres">
      <dgm:prSet presAssocID="{2F273343-439A-488F-8FB3-111B2A1BA1D2}" presName="aNode" presStyleLbl="fgAcc1" presStyleIdx="2" presStyleCnt="4" custScaleX="129865" custLinFactNeighborX="10198" custLinFactNeighborY="3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77EE8-0B1F-49F2-A0D9-22B31C1CE277}" type="pres">
      <dgm:prSet presAssocID="{2F273343-439A-488F-8FB3-111B2A1BA1D2}" presName="aSpace" presStyleCnt="0"/>
      <dgm:spPr/>
    </dgm:pt>
    <dgm:pt modelId="{25E8669F-4661-4E34-ACC7-7545581ADDDF}" type="pres">
      <dgm:prSet presAssocID="{7A74A12C-F0D4-4C4E-ADF1-E3A5BC0196EC}" presName="aNode" presStyleLbl="fgAcc1" presStyleIdx="3" presStyleCnt="4" custScaleX="127599" custLinFactNeighborX="20395" custLinFactNeighborY="98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CAAE1-63EE-4983-9299-BC2C9122876B}" type="pres">
      <dgm:prSet presAssocID="{7A74A12C-F0D4-4C4E-ADF1-E3A5BC0196EC}" presName="aSpace" presStyleCnt="0"/>
      <dgm:spPr/>
    </dgm:pt>
  </dgm:ptLst>
  <dgm:cxnLst>
    <dgm:cxn modelId="{008F9C39-39DA-488F-AA2A-4C8CAB2639AE}" type="presOf" srcId="{77899F37-CD0A-4C43-82D9-BE1D215BEA7D}" destId="{013666FA-B4C3-45FF-9FC9-D86DC34DD0AB}" srcOrd="0" destOrd="0" presId="urn:microsoft.com/office/officeart/2005/8/layout/pyramid2"/>
    <dgm:cxn modelId="{77C0480C-7A4C-4894-B580-C022E5B0F863}" srcId="{E55E1FCD-4645-488C-9906-0C636C0CF72D}" destId="{77899F37-CD0A-4C43-82D9-BE1D215BEA7D}" srcOrd="1" destOrd="0" parTransId="{BF3C5955-B31A-4039-AD5E-A34447B88F14}" sibTransId="{C5A38DF1-B757-495D-B8A2-819688757372}"/>
    <dgm:cxn modelId="{C762C56F-C3B4-4002-ADCA-2A9B8C057A05}" srcId="{E55E1FCD-4645-488C-9906-0C636C0CF72D}" destId="{2F273343-439A-488F-8FB3-111B2A1BA1D2}" srcOrd="2" destOrd="0" parTransId="{610C2F6E-2961-4100-ACC2-E73A19B12797}" sibTransId="{577CA6E7-743E-4887-AEB7-02E17EDC182C}"/>
    <dgm:cxn modelId="{AC08C352-9B41-489E-900A-8C6751C5B696}" type="presOf" srcId="{7A74A12C-F0D4-4C4E-ADF1-E3A5BC0196EC}" destId="{25E8669F-4661-4E34-ACC7-7545581ADDDF}" srcOrd="0" destOrd="0" presId="urn:microsoft.com/office/officeart/2005/8/layout/pyramid2"/>
    <dgm:cxn modelId="{0BB2CC8D-234E-4339-AA43-A13F8EC9C466}" type="presOf" srcId="{F2F265B2-FA87-4EF2-BFFA-695DC6B4FEF9}" destId="{8DE97668-5DAB-482D-845A-B162BD13D670}" srcOrd="0" destOrd="0" presId="urn:microsoft.com/office/officeart/2005/8/layout/pyramid2"/>
    <dgm:cxn modelId="{6B0BA51B-BB83-40F9-B6F6-D4EB13865C39}" type="presOf" srcId="{2F273343-439A-488F-8FB3-111B2A1BA1D2}" destId="{8EB921C3-2BCE-4E29-B152-68071EFAA7E7}" srcOrd="0" destOrd="0" presId="urn:microsoft.com/office/officeart/2005/8/layout/pyramid2"/>
    <dgm:cxn modelId="{D3FC3EFE-9304-43AD-837E-89EC60DCBB54}" srcId="{E55E1FCD-4645-488C-9906-0C636C0CF72D}" destId="{7A74A12C-F0D4-4C4E-ADF1-E3A5BC0196EC}" srcOrd="3" destOrd="0" parTransId="{BD385743-9F9B-4A97-A49D-641B2925E9B6}" sibTransId="{7DF2B0A5-99C6-4C2E-9D40-F7DBAABCE314}"/>
    <dgm:cxn modelId="{D464A059-4FEF-4342-99F5-D70B7A2B6094}" srcId="{E55E1FCD-4645-488C-9906-0C636C0CF72D}" destId="{F2F265B2-FA87-4EF2-BFFA-695DC6B4FEF9}" srcOrd="0" destOrd="0" parTransId="{1DE85298-3F2A-48F1-A4A1-0C8E2CF69FCE}" sibTransId="{EEB2AF5B-C73D-4C27-B717-6168483B88EE}"/>
    <dgm:cxn modelId="{5ACB593F-2C38-488B-A24E-22C30496BE06}" type="presOf" srcId="{E55E1FCD-4645-488C-9906-0C636C0CF72D}" destId="{4B483C1C-507D-4381-A092-8766A6D68628}" srcOrd="0" destOrd="0" presId="urn:microsoft.com/office/officeart/2005/8/layout/pyramid2"/>
    <dgm:cxn modelId="{8E958055-C41E-45E1-AB7A-6202ABCB7D9A}" type="presParOf" srcId="{4B483C1C-507D-4381-A092-8766A6D68628}" destId="{A2CBA271-69AD-4BE7-BA2B-0BE0759E660F}" srcOrd="0" destOrd="0" presId="urn:microsoft.com/office/officeart/2005/8/layout/pyramid2"/>
    <dgm:cxn modelId="{B5BF3AE3-F627-49E9-AC57-E4E31B6F36D8}" type="presParOf" srcId="{4B483C1C-507D-4381-A092-8766A6D68628}" destId="{E2F26540-0D71-411F-AF43-B3BAEE0095B6}" srcOrd="1" destOrd="0" presId="urn:microsoft.com/office/officeart/2005/8/layout/pyramid2"/>
    <dgm:cxn modelId="{148D676F-A4DC-4485-ACD2-CF098E408B63}" type="presParOf" srcId="{E2F26540-0D71-411F-AF43-B3BAEE0095B6}" destId="{8DE97668-5DAB-482D-845A-B162BD13D670}" srcOrd="0" destOrd="0" presId="urn:microsoft.com/office/officeart/2005/8/layout/pyramid2"/>
    <dgm:cxn modelId="{1AB5D507-A034-49FD-9EF9-5FF44026272F}" type="presParOf" srcId="{E2F26540-0D71-411F-AF43-B3BAEE0095B6}" destId="{8B1C336B-E5AC-44A1-8C4F-574FFB904DD9}" srcOrd="1" destOrd="0" presId="urn:microsoft.com/office/officeart/2005/8/layout/pyramid2"/>
    <dgm:cxn modelId="{F70A5054-16B8-4771-BB89-D1C7CDF39018}" type="presParOf" srcId="{E2F26540-0D71-411F-AF43-B3BAEE0095B6}" destId="{013666FA-B4C3-45FF-9FC9-D86DC34DD0AB}" srcOrd="2" destOrd="0" presId="urn:microsoft.com/office/officeart/2005/8/layout/pyramid2"/>
    <dgm:cxn modelId="{39F3CCE6-0949-43B8-8BC9-62367D37078B}" type="presParOf" srcId="{E2F26540-0D71-411F-AF43-B3BAEE0095B6}" destId="{470EEF4F-8D52-49E9-AF2F-085E7C09D2CD}" srcOrd="3" destOrd="0" presId="urn:microsoft.com/office/officeart/2005/8/layout/pyramid2"/>
    <dgm:cxn modelId="{01F342C2-0AD9-463D-B2AA-2CCDB3A5398E}" type="presParOf" srcId="{E2F26540-0D71-411F-AF43-B3BAEE0095B6}" destId="{8EB921C3-2BCE-4E29-B152-68071EFAA7E7}" srcOrd="4" destOrd="0" presId="urn:microsoft.com/office/officeart/2005/8/layout/pyramid2"/>
    <dgm:cxn modelId="{182EC6AC-4D22-41EF-91DE-0E4D94CF4CE0}" type="presParOf" srcId="{E2F26540-0D71-411F-AF43-B3BAEE0095B6}" destId="{7B877EE8-0B1F-49F2-A0D9-22B31C1CE277}" srcOrd="5" destOrd="0" presId="urn:microsoft.com/office/officeart/2005/8/layout/pyramid2"/>
    <dgm:cxn modelId="{3D627D9D-235F-487E-A679-C6FA80231A7E}" type="presParOf" srcId="{E2F26540-0D71-411F-AF43-B3BAEE0095B6}" destId="{25E8669F-4661-4E34-ACC7-7545581ADDDF}" srcOrd="6" destOrd="0" presId="urn:microsoft.com/office/officeart/2005/8/layout/pyramid2"/>
    <dgm:cxn modelId="{50CAE484-3298-4658-9763-E025F239D084}" type="presParOf" srcId="{E2F26540-0D71-411F-AF43-B3BAEE0095B6}" destId="{619CAAE1-63EE-4983-9299-BC2C9122876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5A90E-B7A8-43B6-8F13-0565604C2BF7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>
        <a:scene3d>
          <a:camera prst="orthographicFront">
            <a:rot lat="600000" lon="2099994" rev="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1F97E18B-D0C7-427B-A115-1618414B3768}">
      <dgm:prSet phldrT="[Текст]" custT="1"/>
      <dgm:spPr/>
      <dgm:t>
        <a:bodyPr/>
        <a:lstStyle/>
        <a:p>
          <a:r>
            <a:rPr lang="ru-RU" sz="5400" dirty="0" smtClean="0">
              <a:latin typeface="Cambria Math" pitchFamily="18" charset="0"/>
              <a:ea typeface="Cambria Math" pitchFamily="18" charset="0"/>
            </a:rPr>
            <a:t>Анализ</a:t>
          </a:r>
          <a:endParaRPr lang="ru-RU" sz="5400" dirty="0">
            <a:latin typeface="Cambria Math" pitchFamily="18" charset="0"/>
            <a:ea typeface="Cambria Math" pitchFamily="18" charset="0"/>
          </a:endParaRPr>
        </a:p>
      </dgm:t>
    </dgm:pt>
    <dgm:pt modelId="{51547751-913A-4C41-BAAE-64CAECC7A2BB}" type="parTrans" cxnId="{39A8FC4D-DC9A-4584-A64D-72F4BE9ADB1B}">
      <dgm:prSet/>
      <dgm:spPr/>
      <dgm:t>
        <a:bodyPr/>
        <a:lstStyle/>
        <a:p>
          <a:endParaRPr lang="ru-RU" sz="2000">
            <a:latin typeface="Cambria Math" pitchFamily="18" charset="0"/>
            <a:ea typeface="Cambria Math" pitchFamily="18" charset="0"/>
          </a:endParaRPr>
        </a:p>
      </dgm:t>
    </dgm:pt>
    <dgm:pt modelId="{96F3A2A6-88F8-415B-BE7D-F8F4D9BB5DB0}" type="sibTrans" cxnId="{39A8FC4D-DC9A-4584-A64D-72F4BE9ADB1B}">
      <dgm:prSet/>
      <dgm:spPr/>
      <dgm:t>
        <a:bodyPr/>
        <a:lstStyle/>
        <a:p>
          <a:endParaRPr lang="ru-RU" sz="2000">
            <a:latin typeface="Cambria Math" pitchFamily="18" charset="0"/>
            <a:ea typeface="Cambria Math" pitchFamily="18" charset="0"/>
          </a:endParaRPr>
        </a:p>
      </dgm:t>
    </dgm:pt>
    <dgm:pt modelId="{CDEB8424-ACD2-445E-A694-6613EC6A730D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</a:rPr>
            <a:t>определяю</a:t>
          </a:r>
          <a:endParaRPr lang="ru-RU" sz="3200" dirty="0">
            <a:solidFill>
              <a:schemeClr val="tx1">
                <a:lumMod val="85000"/>
                <a:lumOff val="15000"/>
              </a:schemeClr>
            </a:solidFill>
            <a:latin typeface="Cambria Math" pitchFamily="18" charset="0"/>
            <a:ea typeface="Cambria Math" pitchFamily="18" charset="0"/>
          </a:endParaRPr>
        </a:p>
      </dgm:t>
    </dgm:pt>
    <dgm:pt modelId="{51503D04-75E0-403C-A3E4-06226A7C969E}" type="parTrans" cxnId="{3D0B24FD-793A-403F-B37F-F1257D88997D}">
      <dgm:prSet/>
      <dgm:spPr/>
      <dgm:t>
        <a:bodyPr/>
        <a:lstStyle/>
        <a:p>
          <a:endParaRPr lang="ru-RU" sz="2000">
            <a:latin typeface="Cambria Math" pitchFamily="18" charset="0"/>
            <a:ea typeface="Cambria Math" pitchFamily="18" charset="0"/>
          </a:endParaRPr>
        </a:p>
      </dgm:t>
    </dgm:pt>
    <dgm:pt modelId="{2213B48A-B687-438A-B284-A9E07440E43A}" type="sibTrans" cxnId="{3D0B24FD-793A-403F-B37F-F1257D88997D}">
      <dgm:prSet/>
      <dgm:spPr/>
      <dgm:t>
        <a:bodyPr/>
        <a:lstStyle/>
        <a:p>
          <a:endParaRPr lang="ru-RU" sz="2000">
            <a:latin typeface="Cambria Math" pitchFamily="18" charset="0"/>
            <a:ea typeface="Cambria Math" pitchFamily="18" charset="0"/>
          </a:endParaRPr>
        </a:p>
      </dgm:t>
    </dgm:pt>
    <dgm:pt modelId="{2F1BC103-67B8-4FED-9A7B-412634F3DE5A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</a:rPr>
            <a:t>выбираю</a:t>
          </a:r>
          <a:endParaRPr lang="ru-RU" sz="3200" dirty="0">
            <a:solidFill>
              <a:schemeClr val="tx1">
                <a:lumMod val="85000"/>
                <a:lumOff val="15000"/>
              </a:schemeClr>
            </a:solidFill>
            <a:latin typeface="Cambria Math" pitchFamily="18" charset="0"/>
            <a:ea typeface="Cambria Math" pitchFamily="18" charset="0"/>
          </a:endParaRPr>
        </a:p>
      </dgm:t>
    </dgm:pt>
    <dgm:pt modelId="{FAB5388F-3A6C-4FBD-86D8-9C780DAA4456}" type="parTrans" cxnId="{5C18CF4A-D481-41D1-A32F-A97656F92F45}">
      <dgm:prSet/>
      <dgm:spPr/>
      <dgm:t>
        <a:bodyPr/>
        <a:lstStyle/>
        <a:p>
          <a:endParaRPr lang="ru-RU" sz="2000">
            <a:latin typeface="Cambria Math" pitchFamily="18" charset="0"/>
            <a:ea typeface="Cambria Math" pitchFamily="18" charset="0"/>
          </a:endParaRPr>
        </a:p>
      </dgm:t>
    </dgm:pt>
    <dgm:pt modelId="{B712C1E7-03CB-4A73-85B5-FD61B14C6CE8}" type="sibTrans" cxnId="{5C18CF4A-D481-41D1-A32F-A97656F92F45}">
      <dgm:prSet/>
      <dgm:spPr/>
      <dgm:t>
        <a:bodyPr/>
        <a:lstStyle/>
        <a:p>
          <a:endParaRPr lang="ru-RU" sz="2000">
            <a:latin typeface="Cambria Math" pitchFamily="18" charset="0"/>
            <a:ea typeface="Cambria Math" pitchFamily="18" charset="0"/>
          </a:endParaRPr>
        </a:p>
      </dgm:t>
    </dgm:pt>
    <dgm:pt modelId="{60CD784C-455D-4357-BA4A-EFDB83FFC5C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 Math" pitchFamily="18" charset="0"/>
              <a:ea typeface="Cambria Math" pitchFamily="18" charset="0"/>
            </a:rPr>
            <a:t>организую</a:t>
          </a:r>
          <a:endParaRPr lang="ru-RU" sz="3200" b="1" dirty="0">
            <a:solidFill>
              <a:schemeClr val="tx1">
                <a:lumMod val="85000"/>
                <a:lumOff val="15000"/>
              </a:schemeClr>
            </a:solidFill>
            <a:latin typeface="Cambria Math" pitchFamily="18" charset="0"/>
            <a:ea typeface="Cambria Math" pitchFamily="18" charset="0"/>
          </a:endParaRPr>
        </a:p>
      </dgm:t>
    </dgm:pt>
    <dgm:pt modelId="{D1FC701D-6022-4615-85AA-2C82DFFEB036}" type="parTrans" cxnId="{EF1EE1F0-B098-40E4-8EEE-B78DAB9FE0FC}">
      <dgm:prSet/>
      <dgm:spPr/>
      <dgm:t>
        <a:bodyPr/>
        <a:lstStyle/>
        <a:p>
          <a:endParaRPr lang="ru-RU" sz="2000">
            <a:latin typeface="Cambria Math" pitchFamily="18" charset="0"/>
            <a:ea typeface="Cambria Math" pitchFamily="18" charset="0"/>
          </a:endParaRPr>
        </a:p>
      </dgm:t>
    </dgm:pt>
    <dgm:pt modelId="{27F151D7-EA76-4846-995D-57EA9143ADE1}" type="sibTrans" cxnId="{EF1EE1F0-B098-40E4-8EEE-B78DAB9FE0FC}">
      <dgm:prSet/>
      <dgm:spPr/>
      <dgm:t>
        <a:bodyPr/>
        <a:lstStyle/>
        <a:p>
          <a:endParaRPr lang="ru-RU" sz="2000">
            <a:latin typeface="Cambria Math" pitchFamily="18" charset="0"/>
            <a:ea typeface="Cambria Math" pitchFamily="18" charset="0"/>
          </a:endParaRPr>
        </a:p>
      </dgm:t>
    </dgm:pt>
    <dgm:pt modelId="{8DD69522-9114-445E-9A06-6BCF9CD6FD56}">
      <dgm:prSet custT="1"/>
      <dgm:spPr/>
      <dgm:t>
        <a:bodyPr/>
        <a:lstStyle/>
        <a:p>
          <a:r>
            <a:rPr lang="ru-RU" sz="3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использую</a:t>
          </a:r>
          <a:endParaRPr lang="ru-RU" sz="3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FECCA3E-04F0-4888-8A86-1FEFE0B792B1}" type="parTrans" cxnId="{5EA103AF-1763-4755-B9D0-96DB9EBE30D1}">
      <dgm:prSet/>
      <dgm:spPr/>
    </dgm:pt>
    <dgm:pt modelId="{761FA6D4-9812-4D0D-8606-AF416A855908}" type="sibTrans" cxnId="{5EA103AF-1763-4755-B9D0-96DB9EBE30D1}">
      <dgm:prSet/>
      <dgm:spPr/>
    </dgm:pt>
    <dgm:pt modelId="{8E3F3479-5005-46B2-BDA0-5914DAD80218}" type="pres">
      <dgm:prSet presAssocID="{3255A90E-B7A8-43B6-8F13-0565604C2BF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1E84BE-3124-490A-B51B-24FCF8F444FD}" type="pres">
      <dgm:prSet presAssocID="{3255A90E-B7A8-43B6-8F13-0565604C2BF7}" presName="matrix" presStyleCnt="0"/>
      <dgm:spPr/>
      <dgm:t>
        <a:bodyPr/>
        <a:lstStyle/>
        <a:p>
          <a:endParaRPr lang="ru-RU"/>
        </a:p>
      </dgm:t>
    </dgm:pt>
    <dgm:pt modelId="{486BA844-299A-49B7-BA8A-C40B9C3EE955}" type="pres">
      <dgm:prSet presAssocID="{3255A90E-B7A8-43B6-8F13-0565604C2BF7}" presName="tile1" presStyleLbl="node1" presStyleIdx="0" presStyleCnt="4" custLinFactNeighborX="-766" custLinFactNeighborY="1758"/>
      <dgm:spPr/>
      <dgm:t>
        <a:bodyPr/>
        <a:lstStyle/>
        <a:p>
          <a:endParaRPr lang="ru-RU"/>
        </a:p>
      </dgm:t>
    </dgm:pt>
    <dgm:pt modelId="{BC9FB00F-5DAB-4BF8-B0F6-6C463CA718C6}" type="pres">
      <dgm:prSet presAssocID="{3255A90E-B7A8-43B6-8F13-0565604C2BF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E43A7-4A0B-40E4-9C16-ECAD6237C1B6}" type="pres">
      <dgm:prSet presAssocID="{3255A90E-B7A8-43B6-8F13-0565604C2BF7}" presName="tile2" presStyleLbl="node1" presStyleIdx="1" presStyleCnt="4" custLinFactNeighborX="-1276" custLinFactNeighborY="1758"/>
      <dgm:spPr/>
      <dgm:t>
        <a:bodyPr/>
        <a:lstStyle/>
        <a:p>
          <a:endParaRPr lang="ru-RU"/>
        </a:p>
      </dgm:t>
    </dgm:pt>
    <dgm:pt modelId="{FC130505-DDFF-4AD5-B302-8832FCBBF1C7}" type="pres">
      <dgm:prSet presAssocID="{3255A90E-B7A8-43B6-8F13-0565604C2BF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BDDEF-573B-4732-9871-792275BB0947}" type="pres">
      <dgm:prSet presAssocID="{3255A90E-B7A8-43B6-8F13-0565604C2BF7}" presName="tile3" presStyleLbl="node1" presStyleIdx="2" presStyleCnt="4"/>
      <dgm:spPr/>
      <dgm:t>
        <a:bodyPr/>
        <a:lstStyle/>
        <a:p>
          <a:endParaRPr lang="ru-RU"/>
        </a:p>
      </dgm:t>
    </dgm:pt>
    <dgm:pt modelId="{1C8CAB46-44DD-400D-9653-74D29655C6BC}" type="pres">
      <dgm:prSet presAssocID="{3255A90E-B7A8-43B6-8F13-0565604C2BF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16DD3-3E73-4161-AE0A-C18425C3BDC0}" type="pres">
      <dgm:prSet presAssocID="{3255A90E-B7A8-43B6-8F13-0565604C2BF7}" presName="tile4" presStyleLbl="node1" presStyleIdx="3" presStyleCnt="4"/>
      <dgm:spPr/>
      <dgm:t>
        <a:bodyPr/>
        <a:lstStyle/>
        <a:p>
          <a:endParaRPr lang="ru-RU"/>
        </a:p>
      </dgm:t>
    </dgm:pt>
    <dgm:pt modelId="{327AA773-B278-465C-9E5F-83E154044FF3}" type="pres">
      <dgm:prSet presAssocID="{3255A90E-B7A8-43B6-8F13-0565604C2BF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490B6-6402-4E93-A3DD-3BF66EAFCDD1}" type="pres">
      <dgm:prSet presAssocID="{3255A90E-B7A8-43B6-8F13-0565604C2BF7}" presName="centerTile" presStyleLbl="fgShp" presStyleIdx="0" presStyleCnt="1" custScaleX="1562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E819C6E-172C-446A-97EE-2BB6BCBAE804}" type="presOf" srcId="{CDEB8424-ACD2-445E-A694-6613EC6A730D}" destId="{486BA844-299A-49B7-BA8A-C40B9C3EE955}" srcOrd="0" destOrd="0" presId="urn:microsoft.com/office/officeart/2005/8/layout/matrix1"/>
    <dgm:cxn modelId="{4704CEBB-B14A-4932-B6C4-AFDF2A1BF5F7}" type="presOf" srcId="{2F1BC103-67B8-4FED-9A7B-412634F3DE5A}" destId="{FC130505-DDFF-4AD5-B302-8832FCBBF1C7}" srcOrd="1" destOrd="0" presId="urn:microsoft.com/office/officeart/2005/8/layout/matrix1"/>
    <dgm:cxn modelId="{6E3A7337-3F62-4109-8D3E-BD01B612D384}" type="presOf" srcId="{CDEB8424-ACD2-445E-A694-6613EC6A730D}" destId="{BC9FB00F-5DAB-4BF8-B0F6-6C463CA718C6}" srcOrd="1" destOrd="0" presId="urn:microsoft.com/office/officeart/2005/8/layout/matrix1"/>
    <dgm:cxn modelId="{1C0AFD33-3CD4-4B1C-8E9B-34D4275AA176}" type="presOf" srcId="{3255A90E-B7A8-43B6-8F13-0565604C2BF7}" destId="{8E3F3479-5005-46B2-BDA0-5914DAD80218}" srcOrd="0" destOrd="0" presId="urn:microsoft.com/office/officeart/2005/8/layout/matrix1"/>
    <dgm:cxn modelId="{39A8FC4D-DC9A-4584-A64D-72F4BE9ADB1B}" srcId="{3255A90E-B7A8-43B6-8F13-0565604C2BF7}" destId="{1F97E18B-D0C7-427B-A115-1618414B3768}" srcOrd="0" destOrd="0" parTransId="{51547751-913A-4C41-BAAE-64CAECC7A2BB}" sibTransId="{96F3A2A6-88F8-415B-BE7D-F8F4D9BB5DB0}"/>
    <dgm:cxn modelId="{D571EC87-7716-4899-A4B0-524A0E367A4B}" type="presOf" srcId="{2F1BC103-67B8-4FED-9A7B-412634F3DE5A}" destId="{9E7E43A7-4A0B-40E4-9C16-ECAD6237C1B6}" srcOrd="0" destOrd="0" presId="urn:microsoft.com/office/officeart/2005/8/layout/matrix1"/>
    <dgm:cxn modelId="{3D0B24FD-793A-403F-B37F-F1257D88997D}" srcId="{1F97E18B-D0C7-427B-A115-1618414B3768}" destId="{CDEB8424-ACD2-445E-A694-6613EC6A730D}" srcOrd="0" destOrd="0" parTransId="{51503D04-75E0-403C-A3E4-06226A7C969E}" sibTransId="{2213B48A-B687-438A-B284-A9E07440E43A}"/>
    <dgm:cxn modelId="{46AD3530-980C-45FC-BF05-666BFF897869}" type="presOf" srcId="{1F97E18B-D0C7-427B-A115-1618414B3768}" destId="{2F7490B6-6402-4E93-A3DD-3BF66EAFCDD1}" srcOrd="0" destOrd="0" presId="urn:microsoft.com/office/officeart/2005/8/layout/matrix1"/>
    <dgm:cxn modelId="{5C18CF4A-D481-41D1-A32F-A97656F92F45}" srcId="{1F97E18B-D0C7-427B-A115-1618414B3768}" destId="{2F1BC103-67B8-4FED-9A7B-412634F3DE5A}" srcOrd="1" destOrd="0" parTransId="{FAB5388F-3A6C-4FBD-86D8-9C780DAA4456}" sibTransId="{B712C1E7-03CB-4A73-85B5-FD61B14C6CE8}"/>
    <dgm:cxn modelId="{83DA6CC0-9FBE-4081-835F-788DA71F1FEF}" type="presOf" srcId="{60CD784C-455D-4357-BA4A-EFDB83FFC5C3}" destId="{3D8BDDEF-573B-4732-9871-792275BB0947}" srcOrd="0" destOrd="0" presId="urn:microsoft.com/office/officeart/2005/8/layout/matrix1"/>
    <dgm:cxn modelId="{E845481F-8C19-44CF-9249-99797DD0C77E}" type="presOf" srcId="{60CD784C-455D-4357-BA4A-EFDB83FFC5C3}" destId="{1C8CAB46-44DD-400D-9653-74D29655C6BC}" srcOrd="1" destOrd="0" presId="urn:microsoft.com/office/officeart/2005/8/layout/matrix1"/>
    <dgm:cxn modelId="{ED8A610A-EE5F-4B83-BC80-08E08D7E7D93}" type="presOf" srcId="{8DD69522-9114-445E-9A06-6BCF9CD6FD56}" destId="{09716DD3-3E73-4161-AE0A-C18425C3BDC0}" srcOrd="0" destOrd="0" presId="urn:microsoft.com/office/officeart/2005/8/layout/matrix1"/>
    <dgm:cxn modelId="{EF1EE1F0-B098-40E4-8EEE-B78DAB9FE0FC}" srcId="{1F97E18B-D0C7-427B-A115-1618414B3768}" destId="{60CD784C-455D-4357-BA4A-EFDB83FFC5C3}" srcOrd="2" destOrd="0" parTransId="{D1FC701D-6022-4615-85AA-2C82DFFEB036}" sibTransId="{27F151D7-EA76-4846-995D-57EA9143ADE1}"/>
    <dgm:cxn modelId="{BDD41431-8DFB-49FA-8F02-B2FBE9AC5BA5}" type="presOf" srcId="{8DD69522-9114-445E-9A06-6BCF9CD6FD56}" destId="{327AA773-B278-465C-9E5F-83E154044FF3}" srcOrd="1" destOrd="0" presId="urn:microsoft.com/office/officeart/2005/8/layout/matrix1"/>
    <dgm:cxn modelId="{5EA103AF-1763-4755-B9D0-96DB9EBE30D1}" srcId="{1F97E18B-D0C7-427B-A115-1618414B3768}" destId="{8DD69522-9114-445E-9A06-6BCF9CD6FD56}" srcOrd="3" destOrd="0" parTransId="{0FECCA3E-04F0-4888-8A86-1FEFE0B792B1}" sibTransId="{761FA6D4-9812-4D0D-8606-AF416A855908}"/>
    <dgm:cxn modelId="{2EDD6355-F5FE-44D5-826B-1394C933D13F}" type="presParOf" srcId="{8E3F3479-5005-46B2-BDA0-5914DAD80218}" destId="{0F1E84BE-3124-490A-B51B-24FCF8F444FD}" srcOrd="0" destOrd="0" presId="urn:microsoft.com/office/officeart/2005/8/layout/matrix1"/>
    <dgm:cxn modelId="{B282C4FE-B310-4753-AE2B-92FCCF8006B6}" type="presParOf" srcId="{0F1E84BE-3124-490A-B51B-24FCF8F444FD}" destId="{486BA844-299A-49B7-BA8A-C40B9C3EE955}" srcOrd="0" destOrd="0" presId="urn:microsoft.com/office/officeart/2005/8/layout/matrix1"/>
    <dgm:cxn modelId="{E2C3AC0D-566E-4A89-B76D-E18456FFE8A1}" type="presParOf" srcId="{0F1E84BE-3124-490A-B51B-24FCF8F444FD}" destId="{BC9FB00F-5DAB-4BF8-B0F6-6C463CA718C6}" srcOrd="1" destOrd="0" presId="urn:microsoft.com/office/officeart/2005/8/layout/matrix1"/>
    <dgm:cxn modelId="{D1D09BC2-847B-41E1-9865-9EAAF7841199}" type="presParOf" srcId="{0F1E84BE-3124-490A-B51B-24FCF8F444FD}" destId="{9E7E43A7-4A0B-40E4-9C16-ECAD6237C1B6}" srcOrd="2" destOrd="0" presId="urn:microsoft.com/office/officeart/2005/8/layout/matrix1"/>
    <dgm:cxn modelId="{297561BC-380F-4A74-924F-C754B83BFBC8}" type="presParOf" srcId="{0F1E84BE-3124-490A-B51B-24FCF8F444FD}" destId="{FC130505-DDFF-4AD5-B302-8832FCBBF1C7}" srcOrd="3" destOrd="0" presId="urn:microsoft.com/office/officeart/2005/8/layout/matrix1"/>
    <dgm:cxn modelId="{09CAE0BE-6F98-4BA5-8EBA-6B0CE558F455}" type="presParOf" srcId="{0F1E84BE-3124-490A-B51B-24FCF8F444FD}" destId="{3D8BDDEF-573B-4732-9871-792275BB0947}" srcOrd="4" destOrd="0" presId="urn:microsoft.com/office/officeart/2005/8/layout/matrix1"/>
    <dgm:cxn modelId="{955EA844-4109-4535-8CD7-9FF967436790}" type="presParOf" srcId="{0F1E84BE-3124-490A-B51B-24FCF8F444FD}" destId="{1C8CAB46-44DD-400D-9653-74D29655C6BC}" srcOrd="5" destOrd="0" presId="urn:microsoft.com/office/officeart/2005/8/layout/matrix1"/>
    <dgm:cxn modelId="{03BC475D-96ED-49B0-A177-B5E3D4C72A96}" type="presParOf" srcId="{0F1E84BE-3124-490A-B51B-24FCF8F444FD}" destId="{09716DD3-3E73-4161-AE0A-C18425C3BDC0}" srcOrd="6" destOrd="0" presId="urn:microsoft.com/office/officeart/2005/8/layout/matrix1"/>
    <dgm:cxn modelId="{429BF288-7115-4E62-9FAE-92821E2605C1}" type="presParOf" srcId="{0F1E84BE-3124-490A-B51B-24FCF8F444FD}" destId="{327AA773-B278-465C-9E5F-83E154044FF3}" srcOrd="7" destOrd="0" presId="urn:microsoft.com/office/officeart/2005/8/layout/matrix1"/>
    <dgm:cxn modelId="{C8B3F17E-ACB5-44F6-99BF-549994F9FB87}" type="presParOf" srcId="{8E3F3479-5005-46B2-BDA0-5914DAD80218}" destId="{2F7490B6-6402-4E93-A3DD-3BF66EAFCD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E1FCD-4645-488C-9906-0C636C0CF72D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F2F265B2-FA87-4EF2-BFFA-695DC6B4FEF9}">
      <dgm:prSet phldrT="[Текст]" custT="1"/>
      <dgm:spPr/>
      <dgm:t>
        <a:bodyPr/>
        <a:lstStyle/>
        <a:p>
          <a:r>
            <a:rPr lang="ru-RU" sz="24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Тьютор</a:t>
          </a:r>
          <a:endParaRPr lang="ru-RU" sz="2400" b="1" cap="none" spc="0" dirty="0">
            <a:ln/>
            <a:effectLst/>
            <a:latin typeface="Cambria Math" pitchFamily="18" charset="0"/>
            <a:ea typeface="Cambria Math" pitchFamily="18" charset="0"/>
          </a:endParaRPr>
        </a:p>
      </dgm:t>
    </dgm:pt>
    <dgm:pt modelId="{1DE85298-3F2A-48F1-A4A1-0C8E2CF69FCE}" type="parTrans" cxnId="{D464A059-4FEF-4342-99F5-D70B7A2B6094}">
      <dgm:prSet/>
      <dgm:spPr/>
      <dgm:t>
        <a:bodyPr/>
        <a:lstStyle/>
        <a:p>
          <a:endParaRPr lang="ru-RU" sz="2400"/>
        </a:p>
      </dgm:t>
    </dgm:pt>
    <dgm:pt modelId="{EEB2AF5B-C73D-4C27-B717-6168483B88EE}" type="sibTrans" cxnId="{D464A059-4FEF-4342-99F5-D70B7A2B6094}">
      <dgm:prSet/>
      <dgm:spPr/>
      <dgm:t>
        <a:bodyPr/>
        <a:lstStyle/>
        <a:p>
          <a:endParaRPr lang="ru-RU" sz="2400"/>
        </a:p>
      </dgm:t>
    </dgm:pt>
    <dgm:pt modelId="{2F273343-439A-488F-8FB3-111B2A1BA1D2}">
      <dgm:prSet custT="1"/>
      <dgm:spPr/>
      <dgm:t>
        <a:bodyPr/>
        <a:lstStyle/>
        <a:p>
          <a:r>
            <a:rPr lang="ru-RU" sz="2400" b="1" cap="none" spc="0" dirty="0" err="1" smtClean="0">
              <a:ln/>
              <a:effectLst/>
              <a:latin typeface="Cambria Math" pitchFamily="18" charset="0"/>
              <a:ea typeface="Cambria Math" pitchFamily="18" charset="0"/>
            </a:rPr>
            <a:t>Фасилитатор</a:t>
          </a:r>
          <a:endParaRPr lang="ru-RU" sz="2400" b="1" cap="none" spc="0" dirty="0" smtClean="0">
            <a:ln/>
            <a:effectLst/>
            <a:latin typeface="Cambria Math" pitchFamily="18" charset="0"/>
            <a:ea typeface="Cambria Math" pitchFamily="18" charset="0"/>
          </a:endParaRPr>
        </a:p>
      </dgm:t>
    </dgm:pt>
    <dgm:pt modelId="{610C2F6E-2961-4100-ACC2-E73A19B12797}" type="parTrans" cxnId="{C762C56F-C3B4-4002-ADCA-2A9B8C057A05}">
      <dgm:prSet/>
      <dgm:spPr/>
      <dgm:t>
        <a:bodyPr/>
        <a:lstStyle/>
        <a:p>
          <a:endParaRPr lang="ru-RU" sz="2400"/>
        </a:p>
      </dgm:t>
    </dgm:pt>
    <dgm:pt modelId="{577CA6E7-743E-4887-AEB7-02E17EDC182C}" type="sibTrans" cxnId="{C762C56F-C3B4-4002-ADCA-2A9B8C057A05}">
      <dgm:prSet/>
      <dgm:spPr/>
      <dgm:t>
        <a:bodyPr/>
        <a:lstStyle/>
        <a:p>
          <a:endParaRPr lang="ru-RU" sz="2400"/>
        </a:p>
      </dgm:t>
    </dgm:pt>
    <dgm:pt modelId="{2F147CEC-CE9C-4273-8686-FA0091647165}">
      <dgm:prSet phldrT="[Текст]" custT="1"/>
      <dgm:spPr/>
      <dgm:t>
        <a:bodyPr/>
        <a:lstStyle/>
        <a:p>
          <a:r>
            <a:rPr lang="ru-RU" sz="2400" b="1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Модератор</a:t>
          </a:r>
          <a:endParaRPr lang="ru-RU" sz="2400" b="1" cap="none" spc="0" dirty="0">
            <a:ln/>
            <a:effectLst/>
            <a:latin typeface="Cambria Math" pitchFamily="18" charset="0"/>
            <a:ea typeface="Cambria Math" pitchFamily="18" charset="0"/>
          </a:endParaRPr>
        </a:p>
      </dgm:t>
    </dgm:pt>
    <dgm:pt modelId="{3F78D496-6BCD-4AD7-B076-700A316B3358}" type="parTrans" cxnId="{DBB5F862-2AF0-4713-A461-FBC9A687FC96}">
      <dgm:prSet/>
      <dgm:spPr/>
      <dgm:t>
        <a:bodyPr/>
        <a:lstStyle/>
        <a:p>
          <a:endParaRPr lang="ru-RU"/>
        </a:p>
      </dgm:t>
    </dgm:pt>
    <dgm:pt modelId="{CCA69B9D-7787-42D6-8A50-E2CAE308A2F9}" type="sibTrans" cxnId="{DBB5F862-2AF0-4713-A461-FBC9A687FC96}">
      <dgm:prSet/>
      <dgm:spPr/>
      <dgm:t>
        <a:bodyPr/>
        <a:lstStyle/>
        <a:p>
          <a:endParaRPr lang="ru-RU"/>
        </a:p>
      </dgm:t>
    </dgm:pt>
    <dgm:pt modelId="{4B483C1C-507D-4381-A092-8766A6D68628}" type="pres">
      <dgm:prSet presAssocID="{E55E1FCD-4645-488C-9906-0C636C0CF72D}" presName="compositeShape" presStyleCnt="0">
        <dgm:presLayoutVars>
          <dgm:dir/>
          <dgm:resizeHandles/>
        </dgm:presLayoutVars>
      </dgm:prSet>
      <dgm:spPr/>
    </dgm:pt>
    <dgm:pt modelId="{A2CBA271-69AD-4BE7-BA2B-0BE0759E660F}" type="pres">
      <dgm:prSet presAssocID="{E55E1FCD-4645-488C-9906-0C636C0CF72D}" presName="pyramid" presStyleLbl="node1" presStyleIdx="0" presStyleCnt="1" custScaleX="137891" custLinFactNeighborX="-94689" custLinFactNeighborY="22095"/>
      <dgm:spPr/>
      <dgm:t>
        <a:bodyPr/>
        <a:lstStyle/>
        <a:p>
          <a:endParaRPr lang="ru-RU"/>
        </a:p>
      </dgm:t>
    </dgm:pt>
    <dgm:pt modelId="{E2F26540-0D71-411F-AF43-B3BAEE0095B6}" type="pres">
      <dgm:prSet presAssocID="{E55E1FCD-4645-488C-9906-0C636C0CF72D}" presName="theList" presStyleCnt="0"/>
      <dgm:spPr/>
    </dgm:pt>
    <dgm:pt modelId="{8DE97668-5DAB-482D-845A-B162BD13D670}" type="pres">
      <dgm:prSet presAssocID="{F2F265B2-FA87-4EF2-BFFA-695DC6B4FEF9}" presName="aNode" presStyleLbl="fgAcc1" presStyleIdx="0" presStyleCnt="3" custScaleX="79657" custScaleY="92782" custLinFactY="8202" custLinFactNeighborX="-314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C336B-E5AC-44A1-8C4F-574FFB904DD9}" type="pres">
      <dgm:prSet presAssocID="{F2F265B2-FA87-4EF2-BFFA-695DC6B4FEF9}" presName="aSpace" presStyleCnt="0"/>
      <dgm:spPr/>
    </dgm:pt>
    <dgm:pt modelId="{EEEEDAAF-2A75-4854-B9B1-49ECB5BA267A}" type="pres">
      <dgm:prSet presAssocID="{2F147CEC-CE9C-4273-8686-FA0091647165}" presName="aNode" presStyleLbl="fgAcc1" presStyleIdx="1" presStyleCnt="3" custScaleX="89369" custLinFactY="20489" custLinFactNeighborX="17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61DE6-4802-4781-B4BB-867CB08DA0AE}" type="pres">
      <dgm:prSet presAssocID="{2F147CEC-CE9C-4273-8686-FA0091647165}" presName="aSpace" presStyleCnt="0"/>
      <dgm:spPr/>
    </dgm:pt>
    <dgm:pt modelId="{8EB921C3-2BCE-4E29-B152-68071EFAA7E7}" type="pres">
      <dgm:prSet presAssocID="{2F273343-439A-488F-8FB3-111B2A1BA1D2}" presName="aNode" presStyleLbl="fgAcc1" presStyleIdx="2" presStyleCnt="3" custScaleX="79124" custScaleY="96815" custLinFactY="33138" custLinFactNeighborX="291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77EE8-0B1F-49F2-A0D9-22B31C1CE277}" type="pres">
      <dgm:prSet presAssocID="{2F273343-439A-488F-8FB3-111B2A1BA1D2}" presName="aSpace" presStyleCnt="0"/>
      <dgm:spPr/>
    </dgm:pt>
  </dgm:ptLst>
  <dgm:cxnLst>
    <dgm:cxn modelId="{9A0E3025-4691-4A84-89E1-F6212480F2EA}" type="presOf" srcId="{E55E1FCD-4645-488C-9906-0C636C0CF72D}" destId="{4B483C1C-507D-4381-A092-8766A6D68628}" srcOrd="0" destOrd="0" presId="urn:microsoft.com/office/officeart/2005/8/layout/pyramid2"/>
    <dgm:cxn modelId="{00C5611B-0F11-4400-93D1-6F5E3E90724D}" type="presOf" srcId="{2F147CEC-CE9C-4273-8686-FA0091647165}" destId="{EEEEDAAF-2A75-4854-B9B1-49ECB5BA267A}" srcOrd="0" destOrd="0" presId="urn:microsoft.com/office/officeart/2005/8/layout/pyramid2"/>
    <dgm:cxn modelId="{10259A07-7D6B-45BA-A79F-6DF11103D79A}" type="presOf" srcId="{F2F265B2-FA87-4EF2-BFFA-695DC6B4FEF9}" destId="{8DE97668-5DAB-482D-845A-B162BD13D670}" srcOrd="0" destOrd="0" presId="urn:microsoft.com/office/officeart/2005/8/layout/pyramid2"/>
    <dgm:cxn modelId="{D464A059-4FEF-4342-99F5-D70B7A2B6094}" srcId="{E55E1FCD-4645-488C-9906-0C636C0CF72D}" destId="{F2F265B2-FA87-4EF2-BFFA-695DC6B4FEF9}" srcOrd="0" destOrd="0" parTransId="{1DE85298-3F2A-48F1-A4A1-0C8E2CF69FCE}" sibTransId="{EEB2AF5B-C73D-4C27-B717-6168483B88EE}"/>
    <dgm:cxn modelId="{C762C56F-C3B4-4002-ADCA-2A9B8C057A05}" srcId="{E55E1FCD-4645-488C-9906-0C636C0CF72D}" destId="{2F273343-439A-488F-8FB3-111B2A1BA1D2}" srcOrd="2" destOrd="0" parTransId="{610C2F6E-2961-4100-ACC2-E73A19B12797}" sibTransId="{577CA6E7-743E-4887-AEB7-02E17EDC182C}"/>
    <dgm:cxn modelId="{7A421D43-A1D7-4FF3-9DF0-2A595C12A52E}" type="presOf" srcId="{2F273343-439A-488F-8FB3-111B2A1BA1D2}" destId="{8EB921C3-2BCE-4E29-B152-68071EFAA7E7}" srcOrd="0" destOrd="0" presId="urn:microsoft.com/office/officeart/2005/8/layout/pyramid2"/>
    <dgm:cxn modelId="{DBB5F862-2AF0-4713-A461-FBC9A687FC96}" srcId="{E55E1FCD-4645-488C-9906-0C636C0CF72D}" destId="{2F147CEC-CE9C-4273-8686-FA0091647165}" srcOrd="1" destOrd="0" parTransId="{3F78D496-6BCD-4AD7-B076-700A316B3358}" sibTransId="{CCA69B9D-7787-42D6-8A50-E2CAE308A2F9}"/>
    <dgm:cxn modelId="{4564A6EC-800E-4065-B027-BF9F1BFA127F}" type="presParOf" srcId="{4B483C1C-507D-4381-A092-8766A6D68628}" destId="{A2CBA271-69AD-4BE7-BA2B-0BE0759E660F}" srcOrd="0" destOrd="0" presId="urn:microsoft.com/office/officeart/2005/8/layout/pyramid2"/>
    <dgm:cxn modelId="{C2AC3590-39D5-4721-B0DE-6A33DE56D8ED}" type="presParOf" srcId="{4B483C1C-507D-4381-A092-8766A6D68628}" destId="{E2F26540-0D71-411F-AF43-B3BAEE0095B6}" srcOrd="1" destOrd="0" presId="urn:microsoft.com/office/officeart/2005/8/layout/pyramid2"/>
    <dgm:cxn modelId="{EDD7D002-94AD-429E-9CC0-B30B173738B0}" type="presParOf" srcId="{E2F26540-0D71-411F-AF43-B3BAEE0095B6}" destId="{8DE97668-5DAB-482D-845A-B162BD13D670}" srcOrd="0" destOrd="0" presId="urn:microsoft.com/office/officeart/2005/8/layout/pyramid2"/>
    <dgm:cxn modelId="{29A1C23B-DEDD-4B62-8315-69969A4932AC}" type="presParOf" srcId="{E2F26540-0D71-411F-AF43-B3BAEE0095B6}" destId="{8B1C336B-E5AC-44A1-8C4F-574FFB904DD9}" srcOrd="1" destOrd="0" presId="urn:microsoft.com/office/officeart/2005/8/layout/pyramid2"/>
    <dgm:cxn modelId="{E5E36645-F58F-453A-9747-5D34ED384344}" type="presParOf" srcId="{E2F26540-0D71-411F-AF43-B3BAEE0095B6}" destId="{EEEEDAAF-2A75-4854-B9B1-49ECB5BA267A}" srcOrd="2" destOrd="0" presId="urn:microsoft.com/office/officeart/2005/8/layout/pyramid2"/>
    <dgm:cxn modelId="{116FAEE6-F151-45B3-8CB3-1A47E5F3F862}" type="presParOf" srcId="{E2F26540-0D71-411F-AF43-B3BAEE0095B6}" destId="{C3561DE6-4802-4781-B4BB-867CB08DA0AE}" srcOrd="3" destOrd="0" presId="urn:microsoft.com/office/officeart/2005/8/layout/pyramid2"/>
    <dgm:cxn modelId="{69A911CF-448B-432F-8EF7-D9A0272F16D4}" type="presParOf" srcId="{E2F26540-0D71-411F-AF43-B3BAEE0095B6}" destId="{8EB921C3-2BCE-4E29-B152-68071EFAA7E7}" srcOrd="4" destOrd="0" presId="urn:microsoft.com/office/officeart/2005/8/layout/pyramid2"/>
    <dgm:cxn modelId="{5DC04779-A1CD-4677-9EED-86AA2DE23CD7}" type="presParOf" srcId="{E2F26540-0D71-411F-AF43-B3BAEE0095B6}" destId="{7B877EE8-0B1F-49F2-A0D9-22B31C1CE27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76758B-C428-4715-AAF7-53A252D970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F735F5-0CB1-4DBA-B3C1-0F9C505E597B}">
      <dgm:prSet phldrT="[Текст]"/>
      <dgm:spPr/>
      <dgm:t>
        <a:bodyPr/>
        <a:lstStyle/>
        <a:p>
          <a:r>
            <a:rPr lang="ru-RU" dirty="0" smtClean="0"/>
            <a:t>Структура подготовки</a:t>
          </a:r>
          <a:endParaRPr lang="ru-RU" dirty="0"/>
        </a:p>
      </dgm:t>
    </dgm:pt>
    <dgm:pt modelId="{6C72F7AA-E6D6-4FF4-8FA1-BB0BE472F69D}" type="parTrans" cxnId="{43C52165-A7D5-41F9-8630-E7DE127375C3}">
      <dgm:prSet/>
      <dgm:spPr/>
      <dgm:t>
        <a:bodyPr/>
        <a:lstStyle/>
        <a:p>
          <a:endParaRPr lang="ru-RU"/>
        </a:p>
      </dgm:t>
    </dgm:pt>
    <dgm:pt modelId="{77056222-E304-4076-9B46-1FE2AA02F7BC}" type="sibTrans" cxnId="{43C52165-A7D5-41F9-8630-E7DE127375C3}">
      <dgm:prSet/>
      <dgm:spPr/>
      <dgm:t>
        <a:bodyPr/>
        <a:lstStyle/>
        <a:p>
          <a:endParaRPr lang="ru-RU"/>
        </a:p>
      </dgm:t>
    </dgm:pt>
    <dgm:pt modelId="{2B7B861E-F660-4223-BD2D-BC87A60C7643}">
      <dgm:prSet phldrT="[Текст]"/>
      <dgm:spPr/>
      <dgm:t>
        <a:bodyPr/>
        <a:lstStyle/>
        <a:p>
          <a:r>
            <a:rPr lang="ru-RU" dirty="0" smtClean="0"/>
            <a:t>Стратегия подготовки</a:t>
          </a:r>
          <a:endParaRPr lang="ru-RU" dirty="0"/>
        </a:p>
      </dgm:t>
    </dgm:pt>
    <dgm:pt modelId="{4881CEE5-2A67-4BEA-ACD8-10C4F0A19DCB}" type="parTrans" cxnId="{609A81EB-4760-4555-B921-6A8D740CF3A9}">
      <dgm:prSet/>
      <dgm:spPr/>
      <dgm:t>
        <a:bodyPr/>
        <a:lstStyle/>
        <a:p>
          <a:endParaRPr lang="ru-RU"/>
        </a:p>
      </dgm:t>
    </dgm:pt>
    <dgm:pt modelId="{4FBDC866-6737-44C9-90B6-BB0CB92AA8A2}" type="sibTrans" cxnId="{609A81EB-4760-4555-B921-6A8D740CF3A9}">
      <dgm:prSet/>
      <dgm:spPr/>
      <dgm:t>
        <a:bodyPr/>
        <a:lstStyle/>
        <a:p>
          <a:endParaRPr lang="ru-RU"/>
        </a:p>
      </dgm:t>
    </dgm:pt>
    <dgm:pt modelId="{92E5541E-D455-429C-B1E0-420A4ADFDBF5}">
      <dgm:prSet phldrT="[Текст]"/>
      <dgm:spPr/>
      <dgm:t>
        <a:bodyPr/>
        <a:lstStyle/>
        <a:p>
          <a:r>
            <a:rPr lang="ru-RU" dirty="0" smtClean="0"/>
            <a:t>Форма занятий</a:t>
          </a:r>
          <a:endParaRPr lang="ru-RU" dirty="0"/>
        </a:p>
      </dgm:t>
    </dgm:pt>
    <dgm:pt modelId="{23E7B082-DA29-4513-8824-84F8F4295351}" type="parTrans" cxnId="{6CAD31B9-EB44-4678-87D9-C5DB437AE82F}">
      <dgm:prSet/>
      <dgm:spPr/>
      <dgm:t>
        <a:bodyPr/>
        <a:lstStyle/>
        <a:p>
          <a:endParaRPr lang="ru-RU"/>
        </a:p>
      </dgm:t>
    </dgm:pt>
    <dgm:pt modelId="{9F37AFF2-B12E-43A6-8C8D-96BA345B312D}" type="sibTrans" cxnId="{6CAD31B9-EB44-4678-87D9-C5DB437AE82F}">
      <dgm:prSet/>
      <dgm:spPr/>
      <dgm:t>
        <a:bodyPr/>
        <a:lstStyle/>
        <a:p>
          <a:endParaRPr lang="ru-RU"/>
        </a:p>
      </dgm:t>
    </dgm:pt>
    <dgm:pt modelId="{29DF9C3B-2EE9-4AD8-9090-0F901867C4E7}">
      <dgm:prSet/>
      <dgm:spPr/>
      <dgm:t>
        <a:bodyPr/>
        <a:lstStyle/>
        <a:p>
          <a:r>
            <a:rPr lang="ru-RU" dirty="0" smtClean="0"/>
            <a:t>Методика подготовки</a:t>
          </a:r>
          <a:endParaRPr lang="ru-RU" dirty="0"/>
        </a:p>
      </dgm:t>
    </dgm:pt>
    <dgm:pt modelId="{2BE05D16-BD20-455D-BCF3-E8A286055C53}" type="parTrans" cxnId="{8C4A0395-9D47-4771-9C8F-371A8B7D0C3F}">
      <dgm:prSet/>
      <dgm:spPr/>
    </dgm:pt>
    <dgm:pt modelId="{246B3941-3F60-4AF3-800C-A80122C26941}" type="sibTrans" cxnId="{8C4A0395-9D47-4771-9C8F-371A8B7D0C3F}">
      <dgm:prSet/>
      <dgm:spPr/>
    </dgm:pt>
    <dgm:pt modelId="{534FFFC0-495E-48F0-81FA-BF1323FE3AC6}" type="pres">
      <dgm:prSet presAssocID="{ED76758B-C428-4715-AAF7-53A252D970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7A87A-4C05-44C7-93BC-0CF3D7B0F43A}" type="pres">
      <dgm:prSet presAssocID="{3DF735F5-0CB1-4DBA-B3C1-0F9C505E597B}" presName="parentLin" presStyleCnt="0"/>
      <dgm:spPr/>
    </dgm:pt>
    <dgm:pt modelId="{13982E1A-7E80-4365-AA97-41D6F1B33996}" type="pres">
      <dgm:prSet presAssocID="{3DF735F5-0CB1-4DBA-B3C1-0F9C505E597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21CBA19-5657-4A44-8861-8E08E95EF356}" type="pres">
      <dgm:prSet presAssocID="{3DF735F5-0CB1-4DBA-B3C1-0F9C505E597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01AAD-E10B-4120-8DEB-4F0E558342F3}" type="pres">
      <dgm:prSet presAssocID="{3DF735F5-0CB1-4DBA-B3C1-0F9C505E597B}" presName="negativeSpace" presStyleCnt="0"/>
      <dgm:spPr/>
    </dgm:pt>
    <dgm:pt modelId="{C73CD5CA-CB7F-46A9-ACBB-ACF53AFD8380}" type="pres">
      <dgm:prSet presAssocID="{3DF735F5-0CB1-4DBA-B3C1-0F9C505E597B}" presName="childText" presStyleLbl="conFgAcc1" presStyleIdx="0" presStyleCnt="4">
        <dgm:presLayoutVars>
          <dgm:bulletEnabled val="1"/>
        </dgm:presLayoutVars>
      </dgm:prSet>
      <dgm:spPr/>
    </dgm:pt>
    <dgm:pt modelId="{BFEE9124-C04C-4919-BDA4-5AB89D0998B8}" type="pres">
      <dgm:prSet presAssocID="{77056222-E304-4076-9B46-1FE2AA02F7BC}" presName="spaceBetweenRectangles" presStyleCnt="0"/>
      <dgm:spPr/>
    </dgm:pt>
    <dgm:pt modelId="{CBED6267-0598-4035-B028-D10B5FF43C90}" type="pres">
      <dgm:prSet presAssocID="{2B7B861E-F660-4223-BD2D-BC87A60C7643}" presName="parentLin" presStyleCnt="0"/>
      <dgm:spPr/>
    </dgm:pt>
    <dgm:pt modelId="{5587CE81-A266-4584-B2D1-1B862C21D844}" type="pres">
      <dgm:prSet presAssocID="{2B7B861E-F660-4223-BD2D-BC87A60C764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838FF89-3179-4DE6-9708-E23A8EE9CAF4}" type="pres">
      <dgm:prSet presAssocID="{2B7B861E-F660-4223-BD2D-BC87A60C76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4E574-91B9-4BBA-A8B6-E60A21E2EEED}" type="pres">
      <dgm:prSet presAssocID="{2B7B861E-F660-4223-BD2D-BC87A60C7643}" presName="negativeSpace" presStyleCnt="0"/>
      <dgm:spPr/>
    </dgm:pt>
    <dgm:pt modelId="{AF80B717-1B5A-4C18-868D-9F497480EE89}" type="pres">
      <dgm:prSet presAssocID="{2B7B861E-F660-4223-BD2D-BC87A60C7643}" presName="childText" presStyleLbl="conFgAcc1" presStyleIdx="1" presStyleCnt="4">
        <dgm:presLayoutVars>
          <dgm:bulletEnabled val="1"/>
        </dgm:presLayoutVars>
      </dgm:prSet>
      <dgm:spPr/>
    </dgm:pt>
    <dgm:pt modelId="{056BCF15-97D8-40C7-9427-A97AE2CCC60A}" type="pres">
      <dgm:prSet presAssocID="{4FBDC866-6737-44C9-90B6-BB0CB92AA8A2}" presName="spaceBetweenRectangles" presStyleCnt="0"/>
      <dgm:spPr/>
    </dgm:pt>
    <dgm:pt modelId="{41B47981-243D-4021-9527-3BA9870CCAD4}" type="pres">
      <dgm:prSet presAssocID="{92E5541E-D455-429C-B1E0-420A4ADFDBF5}" presName="parentLin" presStyleCnt="0"/>
      <dgm:spPr/>
    </dgm:pt>
    <dgm:pt modelId="{DDF58A15-E5AF-42CA-B83D-A68296B3843E}" type="pres">
      <dgm:prSet presAssocID="{92E5541E-D455-429C-B1E0-420A4ADFDBF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708711C-F266-4750-8F43-E72D746BC88D}" type="pres">
      <dgm:prSet presAssocID="{92E5541E-D455-429C-B1E0-420A4ADFDB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47D1E-14F4-4506-B568-D52ED29BAF87}" type="pres">
      <dgm:prSet presAssocID="{92E5541E-D455-429C-B1E0-420A4ADFDBF5}" presName="negativeSpace" presStyleCnt="0"/>
      <dgm:spPr/>
    </dgm:pt>
    <dgm:pt modelId="{AC2CFB78-A77E-4133-B95F-B29729E769FF}" type="pres">
      <dgm:prSet presAssocID="{92E5541E-D455-429C-B1E0-420A4ADFDBF5}" presName="childText" presStyleLbl="conFgAcc1" presStyleIdx="2" presStyleCnt="4">
        <dgm:presLayoutVars>
          <dgm:bulletEnabled val="1"/>
        </dgm:presLayoutVars>
      </dgm:prSet>
      <dgm:spPr/>
    </dgm:pt>
    <dgm:pt modelId="{0CF8AF85-2E4F-4BF1-92F5-AF1C5F541707}" type="pres">
      <dgm:prSet presAssocID="{9F37AFF2-B12E-43A6-8C8D-96BA345B312D}" presName="spaceBetweenRectangles" presStyleCnt="0"/>
      <dgm:spPr/>
    </dgm:pt>
    <dgm:pt modelId="{96E19C26-A7A9-4B6C-9DA9-E58BEAB78843}" type="pres">
      <dgm:prSet presAssocID="{29DF9C3B-2EE9-4AD8-9090-0F901867C4E7}" presName="parentLin" presStyleCnt="0"/>
      <dgm:spPr/>
    </dgm:pt>
    <dgm:pt modelId="{B720EE06-6141-4BE4-9562-0774F4AB8AB2}" type="pres">
      <dgm:prSet presAssocID="{29DF9C3B-2EE9-4AD8-9090-0F901867C4E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510E3CC-8593-4C83-B9BF-1194BE021C2B}" type="pres">
      <dgm:prSet presAssocID="{29DF9C3B-2EE9-4AD8-9090-0F901867C4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171F5-DD69-4072-B96B-C244490868DE}" type="pres">
      <dgm:prSet presAssocID="{29DF9C3B-2EE9-4AD8-9090-0F901867C4E7}" presName="negativeSpace" presStyleCnt="0"/>
      <dgm:spPr/>
    </dgm:pt>
    <dgm:pt modelId="{3C28E585-D55E-4ADA-B64E-9FA043835297}" type="pres">
      <dgm:prSet presAssocID="{29DF9C3B-2EE9-4AD8-9090-0F901867C4E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CAD31B9-EB44-4678-87D9-C5DB437AE82F}" srcId="{ED76758B-C428-4715-AAF7-53A252D9700E}" destId="{92E5541E-D455-429C-B1E0-420A4ADFDBF5}" srcOrd="2" destOrd="0" parTransId="{23E7B082-DA29-4513-8824-84F8F4295351}" sibTransId="{9F37AFF2-B12E-43A6-8C8D-96BA345B312D}"/>
    <dgm:cxn modelId="{7012889C-2701-4486-83FE-51EF707D5292}" type="presOf" srcId="{2B7B861E-F660-4223-BD2D-BC87A60C7643}" destId="{5587CE81-A266-4584-B2D1-1B862C21D844}" srcOrd="0" destOrd="0" presId="urn:microsoft.com/office/officeart/2005/8/layout/list1"/>
    <dgm:cxn modelId="{8C4A0395-9D47-4771-9C8F-371A8B7D0C3F}" srcId="{ED76758B-C428-4715-AAF7-53A252D9700E}" destId="{29DF9C3B-2EE9-4AD8-9090-0F901867C4E7}" srcOrd="3" destOrd="0" parTransId="{2BE05D16-BD20-455D-BCF3-E8A286055C53}" sibTransId="{246B3941-3F60-4AF3-800C-A80122C26941}"/>
    <dgm:cxn modelId="{58D15B3D-0AB9-4C59-82A2-EF45FFBB1821}" type="presOf" srcId="{ED76758B-C428-4715-AAF7-53A252D9700E}" destId="{534FFFC0-495E-48F0-81FA-BF1323FE3AC6}" srcOrd="0" destOrd="0" presId="urn:microsoft.com/office/officeart/2005/8/layout/list1"/>
    <dgm:cxn modelId="{C11C8828-2987-42BC-BF33-1A189E46D98A}" type="presOf" srcId="{92E5541E-D455-429C-B1E0-420A4ADFDBF5}" destId="{A708711C-F266-4750-8F43-E72D746BC88D}" srcOrd="1" destOrd="0" presId="urn:microsoft.com/office/officeart/2005/8/layout/list1"/>
    <dgm:cxn modelId="{5E404731-85BE-435F-B78E-BB2F48FF6176}" type="presOf" srcId="{29DF9C3B-2EE9-4AD8-9090-0F901867C4E7}" destId="{B720EE06-6141-4BE4-9562-0774F4AB8AB2}" srcOrd="0" destOrd="0" presId="urn:microsoft.com/office/officeart/2005/8/layout/list1"/>
    <dgm:cxn modelId="{B9C1FA13-CD2C-4664-A02D-A80B881995EA}" type="presOf" srcId="{2B7B861E-F660-4223-BD2D-BC87A60C7643}" destId="{A838FF89-3179-4DE6-9708-E23A8EE9CAF4}" srcOrd="1" destOrd="0" presId="urn:microsoft.com/office/officeart/2005/8/layout/list1"/>
    <dgm:cxn modelId="{56FA089D-93FE-48A5-AC59-A10E85A9674E}" type="presOf" srcId="{29DF9C3B-2EE9-4AD8-9090-0F901867C4E7}" destId="{D510E3CC-8593-4C83-B9BF-1194BE021C2B}" srcOrd="1" destOrd="0" presId="urn:microsoft.com/office/officeart/2005/8/layout/list1"/>
    <dgm:cxn modelId="{5F7D6BC8-07C3-455E-9979-D4E50474A256}" type="presOf" srcId="{92E5541E-D455-429C-B1E0-420A4ADFDBF5}" destId="{DDF58A15-E5AF-42CA-B83D-A68296B3843E}" srcOrd="0" destOrd="0" presId="urn:microsoft.com/office/officeart/2005/8/layout/list1"/>
    <dgm:cxn modelId="{43C52165-A7D5-41F9-8630-E7DE127375C3}" srcId="{ED76758B-C428-4715-AAF7-53A252D9700E}" destId="{3DF735F5-0CB1-4DBA-B3C1-0F9C505E597B}" srcOrd="0" destOrd="0" parTransId="{6C72F7AA-E6D6-4FF4-8FA1-BB0BE472F69D}" sibTransId="{77056222-E304-4076-9B46-1FE2AA02F7BC}"/>
    <dgm:cxn modelId="{3A551295-3259-40D2-AC81-12E174833C6F}" type="presOf" srcId="{3DF735F5-0CB1-4DBA-B3C1-0F9C505E597B}" destId="{13982E1A-7E80-4365-AA97-41D6F1B33996}" srcOrd="0" destOrd="0" presId="urn:microsoft.com/office/officeart/2005/8/layout/list1"/>
    <dgm:cxn modelId="{872E2E27-E90C-49FA-A156-7A11EF5EA7D4}" type="presOf" srcId="{3DF735F5-0CB1-4DBA-B3C1-0F9C505E597B}" destId="{F21CBA19-5657-4A44-8861-8E08E95EF356}" srcOrd="1" destOrd="0" presId="urn:microsoft.com/office/officeart/2005/8/layout/list1"/>
    <dgm:cxn modelId="{609A81EB-4760-4555-B921-6A8D740CF3A9}" srcId="{ED76758B-C428-4715-AAF7-53A252D9700E}" destId="{2B7B861E-F660-4223-BD2D-BC87A60C7643}" srcOrd="1" destOrd="0" parTransId="{4881CEE5-2A67-4BEA-ACD8-10C4F0A19DCB}" sibTransId="{4FBDC866-6737-44C9-90B6-BB0CB92AA8A2}"/>
    <dgm:cxn modelId="{5CC50008-6CA1-4076-B4ED-5C7F286A5778}" type="presParOf" srcId="{534FFFC0-495E-48F0-81FA-BF1323FE3AC6}" destId="{D727A87A-4C05-44C7-93BC-0CF3D7B0F43A}" srcOrd="0" destOrd="0" presId="urn:microsoft.com/office/officeart/2005/8/layout/list1"/>
    <dgm:cxn modelId="{F30F3088-AAAA-4008-A495-F10C2BA632CE}" type="presParOf" srcId="{D727A87A-4C05-44C7-93BC-0CF3D7B0F43A}" destId="{13982E1A-7E80-4365-AA97-41D6F1B33996}" srcOrd="0" destOrd="0" presId="urn:microsoft.com/office/officeart/2005/8/layout/list1"/>
    <dgm:cxn modelId="{87B5A813-5E12-4B86-BF12-2CC798C5BCE5}" type="presParOf" srcId="{D727A87A-4C05-44C7-93BC-0CF3D7B0F43A}" destId="{F21CBA19-5657-4A44-8861-8E08E95EF356}" srcOrd="1" destOrd="0" presId="urn:microsoft.com/office/officeart/2005/8/layout/list1"/>
    <dgm:cxn modelId="{EFB524BA-0BC4-468A-84F7-C82D9C6B8304}" type="presParOf" srcId="{534FFFC0-495E-48F0-81FA-BF1323FE3AC6}" destId="{D7101AAD-E10B-4120-8DEB-4F0E558342F3}" srcOrd="1" destOrd="0" presId="urn:microsoft.com/office/officeart/2005/8/layout/list1"/>
    <dgm:cxn modelId="{BB09140A-DAB4-4A92-B26E-58D5F746A5F5}" type="presParOf" srcId="{534FFFC0-495E-48F0-81FA-BF1323FE3AC6}" destId="{C73CD5CA-CB7F-46A9-ACBB-ACF53AFD8380}" srcOrd="2" destOrd="0" presId="urn:microsoft.com/office/officeart/2005/8/layout/list1"/>
    <dgm:cxn modelId="{BE7707C2-29AA-4593-9DE0-A8C7B1817DCB}" type="presParOf" srcId="{534FFFC0-495E-48F0-81FA-BF1323FE3AC6}" destId="{BFEE9124-C04C-4919-BDA4-5AB89D0998B8}" srcOrd="3" destOrd="0" presId="urn:microsoft.com/office/officeart/2005/8/layout/list1"/>
    <dgm:cxn modelId="{7BCE2299-C39E-4CC6-B879-B126C3FDE2D3}" type="presParOf" srcId="{534FFFC0-495E-48F0-81FA-BF1323FE3AC6}" destId="{CBED6267-0598-4035-B028-D10B5FF43C90}" srcOrd="4" destOrd="0" presId="urn:microsoft.com/office/officeart/2005/8/layout/list1"/>
    <dgm:cxn modelId="{C5B9F108-B5D0-4033-B7B8-A1385669625F}" type="presParOf" srcId="{CBED6267-0598-4035-B028-D10B5FF43C90}" destId="{5587CE81-A266-4584-B2D1-1B862C21D844}" srcOrd="0" destOrd="0" presId="urn:microsoft.com/office/officeart/2005/8/layout/list1"/>
    <dgm:cxn modelId="{AC593C6B-998E-4263-9821-7827465500D6}" type="presParOf" srcId="{CBED6267-0598-4035-B028-D10B5FF43C90}" destId="{A838FF89-3179-4DE6-9708-E23A8EE9CAF4}" srcOrd="1" destOrd="0" presId="urn:microsoft.com/office/officeart/2005/8/layout/list1"/>
    <dgm:cxn modelId="{350AA973-5962-4B9C-A861-638F8B4299D9}" type="presParOf" srcId="{534FFFC0-495E-48F0-81FA-BF1323FE3AC6}" destId="{5854E574-91B9-4BBA-A8B6-E60A21E2EEED}" srcOrd="5" destOrd="0" presId="urn:microsoft.com/office/officeart/2005/8/layout/list1"/>
    <dgm:cxn modelId="{FEF1C897-39FA-457C-B4AD-A1CDD97AFCC7}" type="presParOf" srcId="{534FFFC0-495E-48F0-81FA-BF1323FE3AC6}" destId="{AF80B717-1B5A-4C18-868D-9F497480EE89}" srcOrd="6" destOrd="0" presId="urn:microsoft.com/office/officeart/2005/8/layout/list1"/>
    <dgm:cxn modelId="{B4626AED-A95E-4452-8265-18E3961EEAB9}" type="presParOf" srcId="{534FFFC0-495E-48F0-81FA-BF1323FE3AC6}" destId="{056BCF15-97D8-40C7-9427-A97AE2CCC60A}" srcOrd="7" destOrd="0" presId="urn:microsoft.com/office/officeart/2005/8/layout/list1"/>
    <dgm:cxn modelId="{2684252A-3276-468A-B2BE-5F74C90DD468}" type="presParOf" srcId="{534FFFC0-495E-48F0-81FA-BF1323FE3AC6}" destId="{41B47981-243D-4021-9527-3BA9870CCAD4}" srcOrd="8" destOrd="0" presId="urn:microsoft.com/office/officeart/2005/8/layout/list1"/>
    <dgm:cxn modelId="{40D45FBA-5FBD-43FA-BDDE-B56EE0022D35}" type="presParOf" srcId="{41B47981-243D-4021-9527-3BA9870CCAD4}" destId="{DDF58A15-E5AF-42CA-B83D-A68296B3843E}" srcOrd="0" destOrd="0" presId="urn:microsoft.com/office/officeart/2005/8/layout/list1"/>
    <dgm:cxn modelId="{46F828B8-915C-4E1F-AB24-4572F9397A6F}" type="presParOf" srcId="{41B47981-243D-4021-9527-3BA9870CCAD4}" destId="{A708711C-F266-4750-8F43-E72D746BC88D}" srcOrd="1" destOrd="0" presId="urn:microsoft.com/office/officeart/2005/8/layout/list1"/>
    <dgm:cxn modelId="{66350C82-517F-4D5F-A522-1D0E71C809EC}" type="presParOf" srcId="{534FFFC0-495E-48F0-81FA-BF1323FE3AC6}" destId="{34247D1E-14F4-4506-B568-D52ED29BAF87}" srcOrd="9" destOrd="0" presId="urn:microsoft.com/office/officeart/2005/8/layout/list1"/>
    <dgm:cxn modelId="{DEDDA068-1AA8-4404-8B29-44D79974ECA3}" type="presParOf" srcId="{534FFFC0-495E-48F0-81FA-BF1323FE3AC6}" destId="{AC2CFB78-A77E-4133-B95F-B29729E769FF}" srcOrd="10" destOrd="0" presId="urn:microsoft.com/office/officeart/2005/8/layout/list1"/>
    <dgm:cxn modelId="{E9DC0DAD-91A7-4C72-8452-6668C5ABBFE4}" type="presParOf" srcId="{534FFFC0-495E-48F0-81FA-BF1323FE3AC6}" destId="{0CF8AF85-2E4F-4BF1-92F5-AF1C5F541707}" srcOrd="11" destOrd="0" presId="urn:microsoft.com/office/officeart/2005/8/layout/list1"/>
    <dgm:cxn modelId="{5C8AACE2-461A-4427-A7E7-B7B3E6108DFD}" type="presParOf" srcId="{534FFFC0-495E-48F0-81FA-BF1323FE3AC6}" destId="{96E19C26-A7A9-4B6C-9DA9-E58BEAB78843}" srcOrd="12" destOrd="0" presId="urn:microsoft.com/office/officeart/2005/8/layout/list1"/>
    <dgm:cxn modelId="{F2A6C816-179F-4216-A186-01F9F8023C2C}" type="presParOf" srcId="{96E19C26-A7A9-4B6C-9DA9-E58BEAB78843}" destId="{B720EE06-6141-4BE4-9562-0774F4AB8AB2}" srcOrd="0" destOrd="0" presId="urn:microsoft.com/office/officeart/2005/8/layout/list1"/>
    <dgm:cxn modelId="{D9925B46-52A6-42CA-8E63-A56A427AD16C}" type="presParOf" srcId="{96E19C26-A7A9-4B6C-9DA9-E58BEAB78843}" destId="{D510E3CC-8593-4C83-B9BF-1194BE021C2B}" srcOrd="1" destOrd="0" presId="urn:microsoft.com/office/officeart/2005/8/layout/list1"/>
    <dgm:cxn modelId="{1771137B-3DD0-45B6-B878-8BA0642D1D1E}" type="presParOf" srcId="{534FFFC0-495E-48F0-81FA-BF1323FE3AC6}" destId="{26A171F5-DD69-4072-B96B-C244490868DE}" srcOrd="13" destOrd="0" presId="urn:microsoft.com/office/officeart/2005/8/layout/list1"/>
    <dgm:cxn modelId="{29FB7D2E-844E-4222-87BB-83CAFC93809C}" type="presParOf" srcId="{534FFFC0-495E-48F0-81FA-BF1323FE3AC6}" destId="{3C28E585-D55E-4ADA-B64E-9FA04383529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2CDF03-639F-43FD-96E8-008CF4FACD9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FC5F8C0-6EB7-4970-AB4E-F8EA94E8C5D1}">
      <dgm:prSet phldrT="[Текст]"/>
      <dgm:spPr/>
      <dgm:t>
        <a:bodyPr/>
        <a:lstStyle/>
        <a:p>
          <a:r>
            <a:rPr lang="ru-RU" dirty="0" smtClean="0"/>
            <a:t>10-11</a:t>
          </a:r>
          <a:endParaRPr lang="ru-RU" dirty="0"/>
        </a:p>
      </dgm:t>
    </dgm:pt>
    <dgm:pt modelId="{C81B1495-88F7-45A1-BA30-2BA5E007FAF6}" type="parTrans" cxnId="{DEC1E966-74D0-406C-AAB6-071FE0A44735}">
      <dgm:prSet/>
      <dgm:spPr/>
    </dgm:pt>
    <dgm:pt modelId="{92DDCE2F-9633-43F9-85C5-B92A92FFE468}" type="sibTrans" cxnId="{DEC1E966-74D0-406C-AAB6-071FE0A44735}">
      <dgm:prSet/>
      <dgm:spPr/>
    </dgm:pt>
    <dgm:pt modelId="{80FEF37D-CF5B-4F07-8521-9D49E92E0D61}">
      <dgm:prSet phldrT="[Текст]"/>
      <dgm:spPr/>
      <dgm:t>
        <a:bodyPr/>
        <a:lstStyle/>
        <a:p>
          <a:r>
            <a:rPr lang="ru-RU" dirty="0" smtClean="0"/>
            <a:t>6-7</a:t>
          </a:r>
          <a:endParaRPr lang="ru-RU" dirty="0"/>
        </a:p>
      </dgm:t>
    </dgm:pt>
    <dgm:pt modelId="{2B231DD5-49F9-43C7-91D7-CD2C63074EC6}" type="parTrans" cxnId="{1F3E84F8-408D-48B9-B348-50CC00010303}">
      <dgm:prSet/>
      <dgm:spPr/>
    </dgm:pt>
    <dgm:pt modelId="{175D0D8F-D551-407A-911B-7791EA768D89}" type="sibTrans" cxnId="{1F3E84F8-408D-48B9-B348-50CC00010303}">
      <dgm:prSet/>
      <dgm:spPr/>
    </dgm:pt>
    <dgm:pt modelId="{FEA588F2-D0D2-4D5D-BDC2-F9C59DD0EBD2}">
      <dgm:prSet phldrT="[Текст]"/>
      <dgm:spPr/>
      <dgm:t>
        <a:bodyPr/>
        <a:lstStyle/>
        <a:p>
          <a:r>
            <a:rPr lang="ru-RU" dirty="0" smtClean="0"/>
            <a:t>8-9</a:t>
          </a:r>
          <a:endParaRPr lang="ru-RU" dirty="0"/>
        </a:p>
      </dgm:t>
    </dgm:pt>
    <dgm:pt modelId="{AD0FA1E9-FAA5-4151-99DA-71D022592D47}" type="parTrans" cxnId="{C2FA094D-829C-45CC-AECA-C1853696B75B}">
      <dgm:prSet/>
      <dgm:spPr/>
    </dgm:pt>
    <dgm:pt modelId="{C6DB6A65-E95D-4D5C-9CD1-C2A0FC0AF540}" type="sibTrans" cxnId="{C2FA094D-829C-45CC-AECA-C1853696B75B}">
      <dgm:prSet/>
      <dgm:spPr/>
    </dgm:pt>
    <dgm:pt modelId="{30CBEE07-FD70-4852-A53F-D7EA983B18EF}" type="pres">
      <dgm:prSet presAssocID="{9D2CDF03-639F-43FD-96E8-008CF4FACD9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EBEACDF-6865-48C0-8FE2-70B61A369721}" type="pres">
      <dgm:prSet presAssocID="{3FC5F8C0-6EB7-4970-AB4E-F8EA94E8C5D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EDF27-4DE3-4E8E-BA70-5EBCE09F5A3E}" type="pres">
      <dgm:prSet presAssocID="{3FC5F8C0-6EB7-4970-AB4E-F8EA94E8C5D1}" presName="gear1srcNode" presStyleLbl="node1" presStyleIdx="0" presStyleCnt="3"/>
      <dgm:spPr/>
      <dgm:t>
        <a:bodyPr/>
        <a:lstStyle/>
        <a:p>
          <a:endParaRPr lang="ru-RU"/>
        </a:p>
      </dgm:t>
    </dgm:pt>
    <dgm:pt modelId="{826DFA9B-8C9E-44A4-87A6-EB94EB0D0DFD}" type="pres">
      <dgm:prSet presAssocID="{3FC5F8C0-6EB7-4970-AB4E-F8EA94E8C5D1}" presName="gear1dstNode" presStyleLbl="node1" presStyleIdx="0" presStyleCnt="3"/>
      <dgm:spPr/>
      <dgm:t>
        <a:bodyPr/>
        <a:lstStyle/>
        <a:p>
          <a:endParaRPr lang="ru-RU"/>
        </a:p>
      </dgm:t>
    </dgm:pt>
    <dgm:pt modelId="{09D838B4-3D83-4793-9327-42AB63FAC923}" type="pres">
      <dgm:prSet presAssocID="{80FEF37D-CF5B-4F07-8521-9D49E92E0D6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7DA48-969D-47FE-A228-78D13296FD6D}" type="pres">
      <dgm:prSet presAssocID="{80FEF37D-CF5B-4F07-8521-9D49E92E0D61}" presName="gear2srcNode" presStyleLbl="node1" presStyleIdx="1" presStyleCnt="3"/>
      <dgm:spPr/>
      <dgm:t>
        <a:bodyPr/>
        <a:lstStyle/>
        <a:p>
          <a:endParaRPr lang="ru-RU"/>
        </a:p>
      </dgm:t>
    </dgm:pt>
    <dgm:pt modelId="{63579485-0C72-408C-B2C9-7D13D6CDEAF3}" type="pres">
      <dgm:prSet presAssocID="{80FEF37D-CF5B-4F07-8521-9D49E92E0D61}" presName="gear2dstNode" presStyleLbl="node1" presStyleIdx="1" presStyleCnt="3"/>
      <dgm:spPr/>
      <dgm:t>
        <a:bodyPr/>
        <a:lstStyle/>
        <a:p>
          <a:endParaRPr lang="ru-RU"/>
        </a:p>
      </dgm:t>
    </dgm:pt>
    <dgm:pt modelId="{72B4D9CC-4698-49FA-9241-24CB4B393DF1}" type="pres">
      <dgm:prSet presAssocID="{FEA588F2-D0D2-4D5D-BDC2-F9C59DD0EBD2}" presName="gear3" presStyleLbl="node1" presStyleIdx="2" presStyleCnt="3"/>
      <dgm:spPr/>
      <dgm:t>
        <a:bodyPr/>
        <a:lstStyle/>
        <a:p>
          <a:endParaRPr lang="ru-RU"/>
        </a:p>
      </dgm:t>
    </dgm:pt>
    <dgm:pt modelId="{794ED8C7-65A2-4F66-9A5B-27C9C7BCA46C}" type="pres">
      <dgm:prSet presAssocID="{FEA588F2-D0D2-4D5D-BDC2-F9C59DD0EBD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C3F91-9601-4ECD-A659-A19D1835F394}" type="pres">
      <dgm:prSet presAssocID="{FEA588F2-D0D2-4D5D-BDC2-F9C59DD0EBD2}" presName="gear3srcNode" presStyleLbl="node1" presStyleIdx="2" presStyleCnt="3"/>
      <dgm:spPr/>
      <dgm:t>
        <a:bodyPr/>
        <a:lstStyle/>
        <a:p>
          <a:endParaRPr lang="ru-RU"/>
        </a:p>
      </dgm:t>
    </dgm:pt>
    <dgm:pt modelId="{2F5AB7B2-105D-4888-9671-4A57ACC7986B}" type="pres">
      <dgm:prSet presAssocID="{FEA588F2-D0D2-4D5D-BDC2-F9C59DD0EBD2}" presName="gear3dstNode" presStyleLbl="node1" presStyleIdx="2" presStyleCnt="3"/>
      <dgm:spPr/>
      <dgm:t>
        <a:bodyPr/>
        <a:lstStyle/>
        <a:p>
          <a:endParaRPr lang="ru-RU"/>
        </a:p>
      </dgm:t>
    </dgm:pt>
    <dgm:pt modelId="{0BD144D6-EA5F-48AC-9D1E-C6D260B145E3}" type="pres">
      <dgm:prSet presAssocID="{92DDCE2F-9633-43F9-85C5-B92A92FFE468}" presName="connector1" presStyleLbl="sibTrans2D1" presStyleIdx="0" presStyleCnt="3"/>
      <dgm:spPr/>
    </dgm:pt>
    <dgm:pt modelId="{AC069895-C67E-4FBF-93A8-39BAAD549C60}" type="pres">
      <dgm:prSet presAssocID="{175D0D8F-D551-407A-911B-7791EA768D89}" presName="connector2" presStyleLbl="sibTrans2D1" presStyleIdx="1" presStyleCnt="3"/>
      <dgm:spPr/>
    </dgm:pt>
    <dgm:pt modelId="{D8949A91-4DEE-4677-87F7-9887EE89D988}" type="pres">
      <dgm:prSet presAssocID="{C6DB6A65-E95D-4D5C-9CD1-C2A0FC0AF540}" presName="connector3" presStyleLbl="sibTrans2D1" presStyleIdx="2" presStyleCnt="3"/>
      <dgm:spPr/>
    </dgm:pt>
  </dgm:ptLst>
  <dgm:cxnLst>
    <dgm:cxn modelId="{8258A347-FA15-446D-B540-65EE3C319A88}" type="presOf" srcId="{FEA588F2-D0D2-4D5D-BDC2-F9C59DD0EBD2}" destId="{794ED8C7-65A2-4F66-9A5B-27C9C7BCA46C}" srcOrd="1" destOrd="0" presId="urn:microsoft.com/office/officeart/2005/8/layout/gear1"/>
    <dgm:cxn modelId="{51B6E988-60F0-4774-9BBC-64C1957489FA}" type="presOf" srcId="{175D0D8F-D551-407A-911B-7791EA768D89}" destId="{AC069895-C67E-4FBF-93A8-39BAAD549C60}" srcOrd="0" destOrd="0" presId="urn:microsoft.com/office/officeart/2005/8/layout/gear1"/>
    <dgm:cxn modelId="{DEC1E966-74D0-406C-AAB6-071FE0A44735}" srcId="{9D2CDF03-639F-43FD-96E8-008CF4FACD95}" destId="{3FC5F8C0-6EB7-4970-AB4E-F8EA94E8C5D1}" srcOrd="0" destOrd="0" parTransId="{C81B1495-88F7-45A1-BA30-2BA5E007FAF6}" sibTransId="{92DDCE2F-9633-43F9-85C5-B92A92FFE468}"/>
    <dgm:cxn modelId="{1C3BF612-0191-4FB2-8430-EF291255BF6F}" type="presOf" srcId="{9D2CDF03-639F-43FD-96E8-008CF4FACD95}" destId="{30CBEE07-FD70-4852-A53F-D7EA983B18EF}" srcOrd="0" destOrd="0" presId="urn:microsoft.com/office/officeart/2005/8/layout/gear1"/>
    <dgm:cxn modelId="{4C4CC66D-6813-47FA-9F68-57A451E795B3}" type="presOf" srcId="{80FEF37D-CF5B-4F07-8521-9D49E92E0D61}" destId="{09D838B4-3D83-4793-9327-42AB63FAC923}" srcOrd="0" destOrd="0" presId="urn:microsoft.com/office/officeart/2005/8/layout/gear1"/>
    <dgm:cxn modelId="{C2FA094D-829C-45CC-AECA-C1853696B75B}" srcId="{9D2CDF03-639F-43FD-96E8-008CF4FACD95}" destId="{FEA588F2-D0D2-4D5D-BDC2-F9C59DD0EBD2}" srcOrd="2" destOrd="0" parTransId="{AD0FA1E9-FAA5-4151-99DA-71D022592D47}" sibTransId="{C6DB6A65-E95D-4D5C-9CD1-C2A0FC0AF540}"/>
    <dgm:cxn modelId="{F2BCD62F-A468-4A4C-9B5E-EEA2778E6343}" type="presOf" srcId="{80FEF37D-CF5B-4F07-8521-9D49E92E0D61}" destId="{63579485-0C72-408C-B2C9-7D13D6CDEAF3}" srcOrd="2" destOrd="0" presId="urn:microsoft.com/office/officeart/2005/8/layout/gear1"/>
    <dgm:cxn modelId="{1F3E84F8-408D-48B9-B348-50CC00010303}" srcId="{9D2CDF03-639F-43FD-96E8-008CF4FACD95}" destId="{80FEF37D-CF5B-4F07-8521-9D49E92E0D61}" srcOrd="1" destOrd="0" parTransId="{2B231DD5-49F9-43C7-91D7-CD2C63074EC6}" sibTransId="{175D0D8F-D551-407A-911B-7791EA768D89}"/>
    <dgm:cxn modelId="{99EBCC4D-13C4-4EE4-97F1-6E4671B6E4B7}" type="presOf" srcId="{FEA588F2-D0D2-4D5D-BDC2-F9C59DD0EBD2}" destId="{2F5AB7B2-105D-4888-9671-4A57ACC7986B}" srcOrd="3" destOrd="0" presId="urn:microsoft.com/office/officeart/2005/8/layout/gear1"/>
    <dgm:cxn modelId="{4F6A2463-AB6A-4A4C-865E-A91F2DF6AC1C}" type="presOf" srcId="{92DDCE2F-9633-43F9-85C5-B92A92FFE468}" destId="{0BD144D6-EA5F-48AC-9D1E-C6D260B145E3}" srcOrd="0" destOrd="0" presId="urn:microsoft.com/office/officeart/2005/8/layout/gear1"/>
    <dgm:cxn modelId="{0E061982-C7F5-40ED-BF39-E2885E52C401}" type="presOf" srcId="{FEA588F2-D0D2-4D5D-BDC2-F9C59DD0EBD2}" destId="{72B4D9CC-4698-49FA-9241-24CB4B393DF1}" srcOrd="0" destOrd="0" presId="urn:microsoft.com/office/officeart/2005/8/layout/gear1"/>
    <dgm:cxn modelId="{BBB94C53-7DDA-471A-B0F1-0D64E0E238F1}" type="presOf" srcId="{C6DB6A65-E95D-4D5C-9CD1-C2A0FC0AF540}" destId="{D8949A91-4DEE-4677-87F7-9887EE89D988}" srcOrd="0" destOrd="0" presId="urn:microsoft.com/office/officeart/2005/8/layout/gear1"/>
    <dgm:cxn modelId="{BD13F720-0847-461D-AA2D-8FA07AB99FEE}" type="presOf" srcId="{FEA588F2-D0D2-4D5D-BDC2-F9C59DD0EBD2}" destId="{9BFC3F91-9601-4ECD-A659-A19D1835F394}" srcOrd="2" destOrd="0" presId="urn:microsoft.com/office/officeart/2005/8/layout/gear1"/>
    <dgm:cxn modelId="{E2449F2A-9299-4C49-954E-7E9C81D9E6AD}" type="presOf" srcId="{3FC5F8C0-6EB7-4970-AB4E-F8EA94E8C5D1}" destId="{826DFA9B-8C9E-44A4-87A6-EB94EB0D0DFD}" srcOrd="2" destOrd="0" presId="urn:microsoft.com/office/officeart/2005/8/layout/gear1"/>
    <dgm:cxn modelId="{A596CF62-B841-43DD-A5AD-BD6015B788D8}" type="presOf" srcId="{3FC5F8C0-6EB7-4970-AB4E-F8EA94E8C5D1}" destId="{187EDF27-4DE3-4E8E-BA70-5EBCE09F5A3E}" srcOrd="1" destOrd="0" presId="urn:microsoft.com/office/officeart/2005/8/layout/gear1"/>
    <dgm:cxn modelId="{AE46BBEE-EC26-41F6-8139-FD6FA1224130}" type="presOf" srcId="{3FC5F8C0-6EB7-4970-AB4E-F8EA94E8C5D1}" destId="{6EBEACDF-6865-48C0-8FE2-70B61A369721}" srcOrd="0" destOrd="0" presId="urn:microsoft.com/office/officeart/2005/8/layout/gear1"/>
    <dgm:cxn modelId="{081885BE-DEC8-4267-9EA0-31F8748FAC74}" type="presOf" srcId="{80FEF37D-CF5B-4F07-8521-9D49E92E0D61}" destId="{8377DA48-969D-47FE-A228-78D13296FD6D}" srcOrd="1" destOrd="0" presId="urn:microsoft.com/office/officeart/2005/8/layout/gear1"/>
    <dgm:cxn modelId="{A7330D32-7BE0-432E-980A-BA97DED8A25E}" type="presParOf" srcId="{30CBEE07-FD70-4852-A53F-D7EA983B18EF}" destId="{6EBEACDF-6865-48C0-8FE2-70B61A369721}" srcOrd="0" destOrd="0" presId="urn:microsoft.com/office/officeart/2005/8/layout/gear1"/>
    <dgm:cxn modelId="{585A6F1F-0051-490E-9E0B-E7192A408BEC}" type="presParOf" srcId="{30CBEE07-FD70-4852-A53F-D7EA983B18EF}" destId="{187EDF27-4DE3-4E8E-BA70-5EBCE09F5A3E}" srcOrd="1" destOrd="0" presId="urn:microsoft.com/office/officeart/2005/8/layout/gear1"/>
    <dgm:cxn modelId="{7BCC5870-6F56-407E-8442-A77154858A21}" type="presParOf" srcId="{30CBEE07-FD70-4852-A53F-D7EA983B18EF}" destId="{826DFA9B-8C9E-44A4-87A6-EB94EB0D0DFD}" srcOrd="2" destOrd="0" presId="urn:microsoft.com/office/officeart/2005/8/layout/gear1"/>
    <dgm:cxn modelId="{7DE6DEC3-A17E-4FDB-B892-C6BDC4190884}" type="presParOf" srcId="{30CBEE07-FD70-4852-A53F-D7EA983B18EF}" destId="{09D838B4-3D83-4793-9327-42AB63FAC923}" srcOrd="3" destOrd="0" presId="urn:microsoft.com/office/officeart/2005/8/layout/gear1"/>
    <dgm:cxn modelId="{C4251F79-43BC-4DF4-A8A0-AB2E761FDA23}" type="presParOf" srcId="{30CBEE07-FD70-4852-A53F-D7EA983B18EF}" destId="{8377DA48-969D-47FE-A228-78D13296FD6D}" srcOrd="4" destOrd="0" presId="urn:microsoft.com/office/officeart/2005/8/layout/gear1"/>
    <dgm:cxn modelId="{20A9C83B-7735-4928-98B3-B4FAB4CB8248}" type="presParOf" srcId="{30CBEE07-FD70-4852-A53F-D7EA983B18EF}" destId="{63579485-0C72-408C-B2C9-7D13D6CDEAF3}" srcOrd="5" destOrd="0" presId="urn:microsoft.com/office/officeart/2005/8/layout/gear1"/>
    <dgm:cxn modelId="{D2291694-6259-4A39-A2F6-1BC50AF7A4C6}" type="presParOf" srcId="{30CBEE07-FD70-4852-A53F-D7EA983B18EF}" destId="{72B4D9CC-4698-49FA-9241-24CB4B393DF1}" srcOrd="6" destOrd="0" presId="urn:microsoft.com/office/officeart/2005/8/layout/gear1"/>
    <dgm:cxn modelId="{D3D0E2A0-EF6D-4043-9EF3-F5178BAC9FD2}" type="presParOf" srcId="{30CBEE07-FD70-4852-A53F-D7EA983B18EF}" destId="{794ED8C7-65A2-4F66-9A5B-27C9C7BCA46C}" srcOrd="7" destOrd="0" presId="urn:microsoft.com/office/officeart/2005/8/layout/gear1"/>
    <dgm:cxn modelId="{E4B176A3-7810-4F36-A902-31784FA5DCF3}" type="presParOf" srcId="{30CBEE07-FD70-4852-A53F-D7EA983B18EF}" destId="{9BFC3F91-9601-4ECD-A659-A19D1835F394}" srcOrd="8" destOrd="0" presId="urn:microsoft.com/office/officeart/2005/8/layout/gear1"/>
    <dgm:cxn modelId="{292D0B72-C9C7-4E32-8891-BC8116944210}" type="presParOf" srcId="{30CBEE07-FD70-4852-A53F-D7EA983B18EF}" destId="{2F5AB7B2-105D-4888-9671-4A57ACC7986B}" srcOrd="9" destOrd="0" presId="urn:microsoft.com/office/officeart/2005/8/layout/gear1"/>
    <dgm:cxn modelId="{BD91AFA4-E097-4770-91F4-13711750E360}" type="presParOf" srcId="{30CBEE07-FD70-4852-A53F-D7EA983B18EF}" destId="{0BD144D6-EA5F-48AC-9D1E-C6D260B145E3}" srcOrd="10" destOrd="0" presId="urn:microsoft.com/office/officeart/2005/8/layout/gear1"/>
    <dgm:cxn modelId="{3E476190-4E01-45B6-8654-0FF86D2EC194}" type="presParOf" srcId="{30CBEE07-FD70-4852-A53F-D7EA983B18EF}" destId="{AC069895-C67E-4FBF-93A8-39BAAD549C60}" srcOrd="11" destOrd="0" presId="urn:microsoft.com/office/officeart/2005/8/layout/gear1"/>
    <dgm:cxn modelId="{D547BE41-351A-4FC4-AB93-9CBCED009520}" type="presParOf" srcId="{30CBEE07-FD70-4852-A53F-D7EA983B18EF}" destId="{D8949A91-4DEE-4677-87F7-9887EE89D98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89794B-61C3-4AA5-9B91-E20262341AE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8DA038A-19DE-4825-AD81-13F2880ED937}">
      <dgm:prSet phldrT="[Текст]"/>
      <dgm:spPr/>
      <dgm:t>
        <a:bodyPr/>
        <a:lstStyle/>
        <a:p>
          <a:r>
            <a:rPr lang="ru-RU" dirty="0" smtClean="0"/>
            <a:t>коллективная</a:t>
          </a:r>
          <a:endParaRPr lang="ru-RU" dirty="0"/>
        </a:p>
      </dgm:t>
    </dgm:pt>
    <dgm:pt modelId="{9504F823-1FAD-46E1-8569-14A31C713EA1}" type="parTrans" cxnId="{63EBB352-3318-4FA2-9B8C-A96F3BA935EA}">
      <dgm:prSet/>
      <dgm:spPr/>
    </dgm:pt>
    <dgm:pt modelId="{0EFA639B-2298-41C3-BA27-484B3B737FF3}" type="sibTrans" cxnId="{63EBB352-3318-4FA2-9B8C-A96F3BA935EA}">
      <dgm:prSet/>
      <dgm:spPr/>
    </dgm:pt>
    <dgm:pt modelId="{DEF76A47-BC2B-4093-986F-D1995216C431}">
      <dgm:prSet phldrT="[Текст]"/>
      <dgm:spPr/>
      <dgm:t>
        <a:bodyPr/>
        <a:lstStyle/>
        <a:p>
          <a:r>
            <a:rPr lang="ru-RU" dirty="0" smtClean="0"/>
            <a:t>групповая</a:t>
          </a:r>
          <a:endParaRPr lang="ru-RU" dirty="0"/>
        </a:p>
      </dgm:t>
    </dgm:pt>
    <dgm:pt modelId="{DACF2278-D64A-4B26-9987-846E29331DEC}" type="parTrans" cxnId="{114554EB-795E-4EB4-ABAE-186CF618A226}">
      <dgm:prSet/>
      <dgm:spPr/>
    </dgm:pt>
    <dgm:pt modelId="{060AECE6-A2FC-4E20-947C-888AFF12AF8C}" type="sibTrans" cxnId="{114554EB-795E-4EB4-ABAE-186CF618A226}">
      <dgm:prSet/>
      <dgm:spPr/>
    </dgm:pt>
    <dgm:pt modelId="{CEF41391-ACE4-43EC-BA0F-E61CE089CF8E}">
      <dgm:prSet phldrT="[Текст]"/>
      <dgm:spPr/>
      <dgm:t>
        <a:bodyPr/>
        <a:lstStyle/>
        <a:p>
          <a:r>
            <a:rPr lang="ru-RU" dirty="0" smtClean="0"/>
            <a:t>индивидуальная</a:t>
          </a:r>
          <a:endParaRPr lang="ru-RU" dirty="0"/>
        </a:p>
      </dgm:t>
    </dgm:pt>
    <dgm:pt modelId="{9F96CD69-FD69-42DB-8DF0-7B7205898296}" type="parTrans" cxnId="{2416C343-9F2D-4267-B06C-6B6894FD2034}">
      <dgm:prSet/>
      <dgm:spPr/>
    </dgm:pt>
    <dgm:pt modelId="{0D3E8242-0052-4F87-BE0C-CEF387FB643D}" type="sibTrans" cxnId="{2416C343-9F2D-4267-B06C-6B6894FD2034}">
      <dgm:prSet/>
      <dgm:spPr/>
    </dgm:pt>
    <dgm:pt modelId="{B793B72B-C4A5-4D5E-8087-B25F7D922651}" type="pres">
      <dgm:prSet presAssocID="{C189794B-61C3-4AA5-9B91-E20262341AEB}" presName="compositeShape" presStyleCnt="0">
        <dgm:presLayoutVars>
          <dgm:dir/>
          <dgm:resizeHandles/>
        </dgm:presLayoutVars>
      </dgm:prSet>
      <dgm:spPr/>
    </dgm:pt>
    <dgm:pt modelId="{DEB41AA5-50BB-48C1-9042-7F341A5C481F}" type="pres">
      <dgm:prSet presAssocID="{C189794B-61C3-4AA5-9B91-E20262341AEB}" presName="pyramid" presStyleLbl="node1" presStyleIdx="0" presStyleCnt="1"/>
      <dgm:spPr/>
    </dgm:pt>
    <dgm:pt modelId="{2972817C-47CF-4B46-95C9-A781404E0B79}" type="pres">
      <dgm:prSet presAssocID="{C189794B-61C3-4AA5-9B91-E20262341AEB}" presName="theList" presStyleCnt="0"/>
      <dgm:spPr/>
    </dgm:pt>
    <dgm:pt modelId="{FBA996D3-139B-4783-BF06-64C1F3444F57}" type="pres">
      <dgm:prSet presAssocID="{A8DA038A-19DE-4825-AD81-13F2880ED93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90B9E-3C2B-437C-BC79-8B8817B621CF}" type="pres">
      <dgm:prSet presAssocID="{A8DA038A-19DE-4825-AD81-13F2880ED937}" presName="aSpace" presStyleCnt="0"/>
      <dgm:spPr/>
    </dgm:pt>
    <dgm:pt modelId="{C6159480-AE0E-47E1-9E27-3B2A68940A8B}" type="pres">
      <dgm:prSet presAssocID="{DEF76A47-BC2B-4093-986F-D1995216C43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A186-5A17-4A09-B306-AAB34ED89395}" type="pres">
      <dgm:prSet presAssocID="{DEF76A47-BC2B-4093-986F-D1995216C431}" presName="aSpace" presStyleCnt="0"/>
      <dgm:spPr/>
    </dgm:pt>
    <dgm:pt modelId="{44BE62F4-654A-4341-AF6F-7E4413B16E44}" type="pres">
      <dgm:prSet presAssocID="{CEF41391-ACE4-43EC-BA0F-E61CE089CF8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992D9-9C57-48DC-AC38-B97DE5D73B72}" type="pres">
      <dgm:prSet presAssocID="{CEF41391-ACE4-43EC-BA0F-E61CE089CF8E}" presName="aSpace" presStyleCnt="0"/>
      <dgm:spPr/>
    </dgm:pt>
  </dgm:ptLst>
  <dgm:cxnLst>
    <dgm:cxn modelId="{63EBB352-3318-4FA2-9B8C-A96F3BA935EA}" srcId="{C189794B-61C3-4AA5-9B91-E20262341AEB}" destId="{A8DA038A-19DE-4825-AD81-13F2880ED937}" srcOrd="0" destOrd="0" parTransId="{9504F823-1FAD-46E1-8569-14A31C713EA1}" sibTransId="{0EFA639B-2298-41C3-BA27-484B3B737FF3}"/>
    <dgm:cxn modelId="{ADFCB330-F4D1-430C-8717-1530D76E5430}" type="presOf" srcId="{CEF41391-ACE4-43EC-BA0F-E61CE089CF8E}" destId="{44BE62F4-654A-4341-AF6F-7E4413B16E44}" srcOrd="0" destOrd="0" presId="urn:microsoft.com/office/officeart/2005/8/layout/pyramid2"/>
    <dgm:cxn modelId="{E261C08A-E84F-4E50-9C49-3500888FF379}" type="presOf" srcId="{A8DA038A-19DE-4825-AD81-13F2880ED937}" destId="{FBA996D3-139B-4783-BF06-64C1F3444F57}" srcOrd="0" destOrd="0" presId="urn:microsoft.com/office/officeart/2005/8/layout/pyramid2"/>
    <dgm:cxn modelId="{F9A067AB-3682-4F9F-B248-5CF688A6C3CA}" type="presOf" srcId="{C189794B-61C3-4AA5-9B91-E20262341AEB}" destId="{B793B72B-C4A5-4D5E-8087-B25F7D922651}" srcOrd="0" destOrd="0" presId="urn:microsoft.com/office/officeart/2005/8/layout/pyramid2"/>
    <dgm:cxn modelId="{8AE47F86-6D0E-4A75-9424-06AD8B1AEA9C}" type="presOf" srcId="{DEF76A47-BC2B-4093-986F-D1995216C431}" destId="{C6159480-AE0E-47E1-9E27-3B2A68940A8B}" srcOrd="0" destOrd="0" presId="urn:microsoft.com/office/officeart/2005/8/layout/pyramid2"/>
    <dgm:cxn modelId="{114554EB-795E-4EB4-ABAE-186CF618A226}" srcId="{C189794B-61C3-4AA5-9B91-E20262341AEB}" destId="{DEF76A47-BC2B-4093-986F-D1995216C431}" srcOrd="1" destOrd="0" parTransId="{DACF2278-D64A-4B26-9987-846E29331DEC}" sibTransId="{060AECE6-A2FC-4E20-947C-888AFF12AF8C}"/>
    <dgm:cxn modelId="{2416C343-9F2D-4267-B06C-6B6894FD2034}" srcId="{C189794B-61C3-4AA5-9B91-E20262341AEB}" destId="{CEF41391-ACE4-43EC-BA0F-E61CE089CF8E}" srcOrd="2" destOrd="0" parTransId="{9F96CD69-FD69-42DB-8DF0-7B7205898296}" sibTransId="{0D3E8242-0052-4F87-BE0C-CEF387FB643D}"/>
    <dgm:cxn modelId="{24D1FB48-089E-4B41-A67C-895FA7FE5FF0}" type="presParOf" srcId="{B793B72B-C4A5-4D5E-8087-B25F7D922651}" destId="{DEB41AA5-50BB-48C1-9042-7F341A5C481F}" srcOrd="0" destOrd="0" presId="urn:microsoft.com/office/officeart/2005/8/layout/pyramid2"/>
    <dgm:cxn modelId="{91F4CEA1-5AA8-418C-B7E0-BCDAEAADE484}" type="presParOf" srcId="{B793B72B-C4A5-4D5E-8087-B25F7D922651}" destId="{2972817C-47CF-4B46-95C9-A781404E0B79}" srcOrd="1" destOrd="0" presId="urn:microsoft.com/office/officeart/2005/8/layout/pyramid2"/>
    <dgm:cxn modelId="{2583A950-04FC-4441-82DB-BA3491A798B5}" type="presParOf" srcId="{2972817C-47CF-4B46-95C9-A781404E0B79}" destId="{FBA996D3-139B-4783-BF06-64C1F3444F57}" srcOrd="0" destOrd="0" presId="urn:microsoft.com/office/officeart/2005/8/layout/pyramid2"/>
    <dgm:cxn modelId="{138D89EB-82EE-485D-A5C2-EB2A0D6550B4}" type="presParOf" srcId="{2972817C-47CF-4B46-95C9-A781404E0B79}" destId="{EB590B9E-3C2B-437C-BC79-8B8817B621CF}" srcOrd="1" destOrd="0" presId="urn:microsoft.com/office/officeart/2005/8/layout/pyramid2"/>
    <dgm:cxn modelId="{B6702326-C97A-4E7A-851C-6FD41ADEE8C2}" type="presParOf" srcId="{2972817C-47CF-4B46-95C9-A781404E0B79}" destId="{C6159480-AE0E-47E1-9E27-3B2A68940A8B}" srcOrd="2" destOrd="0" presId="urn:microsoft.com/office/officeart/2005/8/layout/pyramid2"/>
    <dgm:cxn modelId="{9D6D609A-4261-4825-8C52-F1570E44B130}" type="presParOf" srcId="{2972817C-47CF-4B46-95C9-A781404E0B79}" destId="{CB26A186-5A17-4A09-B306-AAB34ED89395}" srcOrd="3" destOrd="0" presId="urn:microsoft.com/office/officeart/2005/8/layout/pyramid2"/>
    <dgm:cxn modelId="{408D4DF5-D82E-4B81-B65E-ACF45E6052F2}" type="presParOf" srcId="{2972817C-47CF-4B46-95C9-A781404E0B79}" destId="{44BE62F4-654A-4341-AF6F-7E4413B16E44}" srcOrd="4" destOrd="0" presId="urn:microsoft.com/office/officeart/2005/8/layout/pyramid2"/>
    <dgm:cxn modelId="{9150D52E-0D40-4A4A-9F2C-8C494B5BE99A}" type="presParOf" srcId="{2972817C-47CF-4B46-95C9-A781404E0B79}" destId="{EB0992D9-9C57-48DC-AC38-B97DE5D73B7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BA271-69AD-4BE7-BA2B-0BE0759E660F}">
      <dsp:nvSpPr>
        <dsp:cNvPr id="0" name=""/>
        <dsp:cNvSpPr/>
      </dsp:nvSpPr>
      <dsp:spPr>
        <a:xfrm>
          <a:off x="0" y="0"/>
          <a:ext cx="6687462" cy="4849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97668-5DAB-482D-845A-B162BD13D670}">
      <dsp:nvSpPr>
        <dsp:cNvPr id="0" name=""/>
        <dsp:cNvSpPr/>
      </dsp:nvSpPr>
      <dsp:spPr>
        <a:xfrm>
          <a:off x="3058218" y="500065"/>
          <a:ext cx="4652537" cy="8619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Отсутствие барьеров (культурных, государственных, социальных)</a:t>
          </a:r>
          <a:endParaRPr lang="ru-RU" sz="2000" b="1" kern="1200" cap="none" spc="0" dirty="0">
            <a:ln/>
            <a:effectLst/>
            <a:latin typeface="Cambria Math" pitchFamily="18" charset="0"/>
            <a:ea typeface="Cambria Math" pitchFamily="18" charset="0"/>
          </a:endParaRPr>
        </a:p>
      </dsp:txBody>
      <dsp:txXfrm>
        <a:off x="3100296" y="542143"/>
        <a:ext cx="4568381" cy="777823"/>
      </dsp:txXfrm>
    </dsp:sp>
    <dsp:sp modelId="{013666FA-B4C3-45FF-9FC9-D86DC34DD0AB}">
      <dsp:nvSpPr>
        <dsp:cNvPr id="0" name=""/>
        <dsp:cNvSpPr/>
      </dsp:nvSpPr>
      <dsp:spPr>
        <a:xfrm>
          <a:off x="3286151" y="1424037"/>
          <a:ext cx="4295403" cy="8619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Расширение информационного пространства</a:t>
          </a:r>
        </a:p>
      </dsp:txBody>
      <dsp:txXfrm>
        <a:off x="3328229" y="1466115"/>
        <a:ext cx="4211247" cy="777823"/>
      </dsp:txXfrm>
    </dsp:sp>
    <dsp:sp modelId="{8EB921C3-2BCE-4E29-B152-68071EFAA7E7}">
      <dsp:nvSpPr>
        <dsp:cNvPr id="0" name=""/>
        <dsp:cNvSpPr/>
      </dsp:nvSpPr>
      <dsp:spPr>
        <a:xfrm>
          <a:off x="3571914" y="2428892"/>
          <a:ext cx="4093840" cy="8619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67555"/>
              <a:satOff val="-4269"/>
              <a:lumOff val="41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Увеличение количества и значимости информационных потоков</a:t>
          </a:r>
        </a:p>
      </dsp:txBody>
      <dsp:txXfrm>
        <a:off x="3613992" y="2470970"/>
        <a:ext cx="4009684" cy="777823"/>
      </dsp:txXfrm>
    </dsp:sp>
    <dsp:sp modelId="{25E8669F-4661-4E34-ACC7-7545581ADDDF}">
      <dsp:nvSpPr>
        <dsp:cNvPr id="0" name=""/>
        <dsp:cNvSpPr/>
      </dsp:nvSpPr>
      <dsp:spPr>
        <a:xfrm>
          <a:off x="3857646" y="3357586"/>
          <a:ext cx="4022407" cy="8619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/>
              <a:effectLst/>
              <a:latin typeface="Cambria Math" pitchFamily="18" charset="0"/>
              <a:ea typeface="Cambria Math" pitchFamily="18" charset="0"/>
            </a:rPr>
            <a:t>Присвоение норм и ценностей</a:t>
          </a:r>
        </a:p>
      </dsp:txBody>
      <dsp:txXfrm>
        <a:off x="3899724" y="3399664"/>
        <a:ext cx="3938251" cy="777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1373-242E-4DBD-9C1A-CD0691E32FEF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258D-8D7B-48D4-8DBA-43B6BB983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FC55-2C00-4DA0-8874-4281494F67A0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5FBF-20A5-4559-B03E-F4350857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4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AA9E-2C89-4801-BE0F-F1B6819778A9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97AA-CDC3-46C9-989E-3FC742A80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C66E-71F6-4D3F-AAD8-DA223023ADA9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D96C5-D5AA-45B7-B794-4ACA174FD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4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7B05-BBED-4D4B-A369-2D949F2FBCCF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8CD2-03A7-410C-BD4F-0964E3325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7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DCB0-080C-44B6-A20F-8F9584C4FDCA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C645-E8A8-4667-A67D-9F77DF8EB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48C5-A95B-443B-8F03-7BAA7C8E53E0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73BA-4D7F-4851-AC68-FFD3252DD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FD44-682D-404A-B494-6ECBCDDC7B41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B22B-C786-4F08-8114-5EAC7236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2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9AED-48A1-4C9C-92CD-8B015232C146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F9D4-2389-44F7-AF72-488D04233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89CC-9D65-4846-9200-4929303F073E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A8B1-96EE-499B-835F-2AD4DCEF5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7A59-907A-4549-BCC5-8309AE3B4070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9704-5F3E-4571-8842-DD96F037E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664E-6141-4DC9-A77E-250F2DC66AC2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4683-D345-45A0-B770-3300FD62A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EDF37-C455-41EE-A61D-90D7AF6C6E10}" type="datetimeFigureOut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3A04138-43C9-4783-BA07-2AA3419E3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2214563"/>
            <a:ext cx="6715125" cy="193833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Чему и как  учить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веке?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5286375"/>
            <a:ext cx="6072187" cy="1571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Солодовникова Людмила Сергеевна</a:t>
            </a:r>
          </a:p>
          <a:p>
            <a:pPr algn="ctr" eaLnBrk="1" hangingPunct="1"/>
            <a:r>
              <a:rPr lang="ru-RU" sz="2400" smtClean="0">
                <a:solidFill>
                  <a:srgbClr val="E46C0A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Учитель истории и обществознания</a:t>
            </a:r>
          </a:p>
          <a:p>
            <a:pPr algn="ctr" eaLnBrk="1" hangingPunct="1"/>
            <a:r>
              <a:rPr lang="ru-RU" sz="2400" smtClean="0">
                <a:solidFill>
                  <a:srgbClr val="E46C0A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МБОУ «Гимназия №2»</a:t>
            </a:r>
            <a:endParaRPr lang="ru-RU" smtClean="0">
              <a:solidFill>
                <a:srgbClr val="E46C0A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2052" name="Picture 3" descr="C:\Users\Александр\Desktop\Для СЛС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8313" y="4071938"/>
            <a:ext cx="18319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5" descr="Пелика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1571625"/>
            <a:ext cx="18986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963432" y="1571612"/>
          <a:ext cx="8001056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2" descr="F:\картинки\2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F:\Проект 25.11.2015\картинки\1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975" y="4473575"/>
            <a:ext cx="428783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39975" y="357188"/>
            <a:ext cx="5327650" cy="1214437"/>
          </a:xfrm>
          <a:solidFill>
            <a:schemeClr val="bg2">
              <a:alpha val="38000"/>
            </a:schemeClr>
          </a:solidFill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Позиция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45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подготовки выпускников к ГИА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9263" y="2054225"/>
          <a:ext cx="8229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263" y="692150"/>
            <a:ext cx="8229600" cy="1209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подготовки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49263" y="2054225"/>
          <a:ext cx="8229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49263" y="1125538"/>
            <a:ext cx="8229600" cy="77628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Стратегия подготовки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263" y="2054225"/>
            <a:ext cx="8229600" cy="3919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Стратегия - это модель деятельности, рассчитанная на долгосрочный период, которая предполагает движение к достижению конкретных целей. Без нее невозможна эффективная работа в любой сфере.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Разработка стратегии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263" y="2054225"/>
            <a:ext cx="8229600" cy="39195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Определение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места предмета «История» и «Обществознания»;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ключевых моментов, требующих изменения (уровень мотивации, изменение с внешней на внутреннюю и т.д.)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каналов коммуникации с обучающимися, родителями, членами годичной команды;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сроков и рисков в организации подготовки.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49263" y="1196975"/>
            <a:ext cx="8229600" cy="70485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Формы занятий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9263" y="2054225"/>
          <a:ext cx="8229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49263" y="1196975"/>
            <a:ext cx="8229600" cy="704850"/>
          </a:xfrm>
        </p:spPr>
        <p:txBody>
          <a:bodyPr/>
          <a:lstStyle/>
          <a:p>
            <a:pPr eaLnBrk="1" hangingPunct="1"/>
            <a:r>
              <a:rPr lang="ru-RU" smtClean="0"/>
              <a:t>Методика подготовки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8116887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3860800"/>
            <a:ext cx="6972300" cy="24733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263" y="2054225"/>
            <a:ext cx="8229600" cy="3919538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263" y="2054225"/>
            <a:ext cx="8229600" cy="39195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СТАКОД</a:t>
            </a:r>
          </a:p>
          <a:p>
            <a:pPr eaLnBrk="1" hangingPunct="1">
              <a:defRPr/>
            </a:pPr>
            <a:r>
              <a:rPr lang="ru-RU" dirty="0" smtClean="0"/>
              <a:t>Индивидуальный план</a:t>
            </a:r>
          </a:p>
          <a:p>
            <a:pPr eaLnBrk="1" hangingPunct="1">
              <a:defRPr/>
            </a:pPr>
            <a:r>
              <a:rPr lang="ru-RU" dirty="0" smtClean="0"/>
              <a:t>Самостоятельная работа</a:t>
            </a:r>
          </a:p>
          <a:p>
            <a:pPr eaLnBrk="1" hangingPunct="1">
              <a:defRPr/>
            </a:pPr>
            <a:r>
              <a:rPr lang="ru-RU" dirty="0" smtClean="0"/>
              <a:t>Проверка усвоения теоретического материала</a:t>
            </a:r>
          </a:p>
          <a:p>
            <a:pPr eaLnBrk="1" hangingPunct="1">
              <a:defRPr/>
            </a:pPr>
            <a:r>
              <a:rPr lang="ru-RU" dirty="0" smtClean="0"/>
              <a:t>Групповое собеседование</a:t>
            </a:r>
          </a:p>
          <a:p>
            <a:pPr eaLnBrk="1" hangingPunct="1">
              <a:defRPr/>
            </a:pPr>
            <a:r>
              <a:rPr lang="ru-RU" dirty="0" smtClean="0"/>
              <a:t>«Пробный экзамен»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3" y="1444625"/>
            <a:ext cx="82296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9" name="Picture 2" descr="D:\Documents\Вебинар_1_ФЕО.pptx_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62038"/>
            <a:ext cx="4429125" cy="2860675"/>
          </a:xfrm>
        </p:spPr>
      </p:pic>
      <p:pic>
        <p:nvPicPr>
          <p:cNvPr id="34820" name="Picture 2" descr="D:\Documents\Вебинар_1_ФЕО.pptx_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47148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D:\Documents\Вебинар_1_ФЕО.pptx_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428875"/>
            <a:ext cx="4071938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325" y="4429125"/>
            <a:ext cx="3368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438" y="374650"/>
            <a:ext cx="6557962" cy="7635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Информационная социализация в современном мире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2" descr="D:\Desktop\internet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857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D:\Desktop\qupwpvd wvrmiupnwh frt ppyf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625" y="1714500"/>
            <a:ext cx="3429000" cy="2571750"/>
          </a:xfrm>
        </p:spPr>
      </p:pic>
      <p:pic>
        <p:nvPicPr>
          <p:cNvPr id="3077" name="Picture 4" descr="D:\Desktop\Distant_bank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2786063"/>
            <a:ext cx="407193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Александр\Desktop\Для СЛС\1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8994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357158" y="1571612"/>
          <a:ext cx="8001056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Александр\Desktop\Для СЛС\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052638"/>
            <a:ext cx="34290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85938" y="500063"/>
            <a:ext cx="7015162" cy="1071562"/>
          </a:xfrm>
          <a:solidFill>
            <a:schemeClr val="bg2">
              <a:alpha val="38039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Главные направления изменений</a:t>
            </a:r>
          </a:p>
        </p:txBody>
      </p:sp>
      <p:pic>
        <p:nvPicPr>
          <p:cNvPr id="11267" name="Picture 2" descr="D:\Documents\Вебинар_1_ФЕО.pptx_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14488"/>
            <a:ext cx="8186766" cy="4827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584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.  </a:t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147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 </a:t>
            </a:r>
            <a:r>
              <a:rPr lang="ru-RU" b="1" i="1" smtClean="0"/>
              <a:t>Безграмотными в 21 веке будут не те, кто не умеет читать и писать, а те, кто не умеет учиться, разучиваться и переучиваться</a:t>
            </a:r>
            <a:endParaRPr lang="ru-RU" smtClean="0"/>
          </a:p>
          <a:p>
            <a:pPr eaLnBrk="1" hangingPunct="1"/>
            <a:r>
              <a:rPr lang="ru-RU" smtClean="0"/>
              <a:t> Э. Тоффлер</a:t>
            </a:r>
          </a:p>
        </p:txBody>
      </p:sp>
      <p:pic>
        <p:nvPicPr>
          <p:cNvPr id="6148" name="Picture 2" descr="C:\Users\User\Desktop\Тоффл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55813"/>
            <a:ext cx="4038600" cy="3614737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428875"/>
            <a:ext cx="7672387" cy="25892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ПОДГОТОВКА ОБУЧАЮЩИХСЯ </a:t>
            </a:r>
            <a:b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 ГОСУДАРСТВЕННОЙ ИТОГОВОЙ АТТЕСТАЦИИ  ПО </a:t>
            </a:r>
            <a:b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ИСТОРИИ И ОБЩЕСТВОЗНАНИЮ</a:t>
            </a:r>
            <a:b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4" name="Picture 2" descr="C:\Users\Александр\Desktop\Для СЛС\1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8994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571612"/>
          <a:ext cx="8001056" cy="484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263" y="981075"/>
            <a:ext cx="8229600" cy="920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«Чему мы на самом деле учим?»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9263" y="2054225"/>
            <a:ext cx="8229600" cy="3919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323850" y="1412875"/>
            <a:ext cx="1800225" cy="720725"/>
          </a:xfrm>
          <a:prstGeom prst="rect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A5A06"/>
                </a:solidFill>
                <a:latin typeface="Cambria" pitchFamily="18" charset="0"/>
                <a:ea typeface="+mj-ea"/>
                <a:cs typeface="+mj-cs"/>
              </a:rPr>
              <a:t>Ресурсы</a:t>
            </a:r>
            <a:r>
              <a:rPr lang="ru-RU" sz="2800" dirty="0">
                <a:solidFill>
                  <a:srgbClr val="2A5A06"/>
                </a:solidFill>
                <a:latin typeface="Cambria" pitchFamily="18" charset="0"/>
                <a:ea typeface="+mj-ea"/>
                <a:cs typeface="+mj-cs"/>
              </a:rPr>
              <a:t>: </a:t>
            </a:r>
          </a:p>
        </p:txBody>
      </p:sp>
      <p:pic>
        <p:nvPicPr>
          <p:cNvPr id="9219" name="Picture 2" descr="F:\картинки\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572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F:\картинки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868738"/>
            <a:ext cx="25654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F:\картинки\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F:\картинки\20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26273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F:\картинки\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176212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857375" y="357188"/>
            <a:ext cx="7072313" cy="1214437"/>
          </a:xfrm>
          <a:solidFill>
            <a:schemeClr val="bg2">
              <a:alpha val="38039"/>
            </a:schemeClr>
          </a:solidFill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3300"/>
                </a:solidFill>
                <a:latin typeface="Cambria" pitchFamily="18" charset="0"/>
              </a:rPr>
              <a:t> ПОЗИЦИЯ ПЕДАГОГА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619672" y="2032248"/>
          <a:ext cx="684076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2" descr="F:\Проект 25.11.2015\картинки\15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4581525"/>
            <a:ext cx="25828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201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Чему и как  учить  в XXI веке? </vt:lpstr>
      <vt:lpstr>Информационная социализация в современном мире </vt:lpstr>
      <vt:lpstr>Презентация PowerPoint</vt:lpstr>
      <vt:lpstr>Главные направления изменений</vt:lpstr>
      <vt:lpstr>.    </vt:lpstr>
      <vt:lpstr>ПОДГОТОВКА ОБУЧАЮЩИХСЯ  К ГОСУДАРСТВЕННОЙ ИТОГОВОЙ АТТЕСТАЦИИ  ПО  ИСТОРИИ И ОБЩЕСТВОЗНАНИЮ </vt:lpstr>
      <vt:lpstr>ВОПРОС «Чему мы на самом деле учим?»</vt:lpstr>
      <vt:lpstr>Презентация PowerPoint</vt:lpstr>
      <vt:lpstr> ПОЗИЦИЯ ПЕДАГОГА</vt:lpstr>
      <vt:lpstr>Позиция учителя</vt:lpstr>
      <vt:lpstr>Система подготовки выпускников к ГИА</vt:lpstr>
      <vt:lpstr>Структура подготовки</vt:lpstr>
      <vt:lpstr>Стратегия подготовки</vt:lpstr>
      <vt:lpstr>Разработка стратегии</vt:lpstr>
      <vt:lpstr>Формы занятий</vt:lpstr>
      <vt:lpstr>Методика подготовки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66</cp:revision>
  <cp:lastPrinted>2018-01-25T08:07:35Z</cp:lastPrinted>
  <dcterms:created xsi:type="dcterms:W3CDTF">2013-08-21T19:17:07Z</dcterms:created>
  <dcterms:modified xsi:type="dcterms:W3CDTF">2021-08-31T07:35:53Z</dcterms:modified>
</cp:coreProperties>
</file>