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70" r:id="rId13"/>
    <p:sldId id="264" r:id="rId14"/>
    <p:sldId id="265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90DBE-0AE0-44F3-9708-E4DDE564356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A99A3-09D6-4F8D-B1C7-1504D53C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24E3-9E07-4028-B180-DC9D0626DB4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24E3-9E07-4028-B180-DC9D0626DB4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407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53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3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04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662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4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7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12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632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30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447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183C-CFA8-4120-BEA0-3EDCFD9542D6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88BB-35C3-4AD8-A54A-8F2E0100B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68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.linuxwizard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Свободное программное обеспечение в образовательных организациях города Нижневартовска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432048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Чаусова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МБУ «Центр развития образования»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883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распространенных в ОУ типов интерактивных досок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>
              <a:lnSpc>
                <a:spcPct val="115000"/>
              </a:lnSpc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270510" algn="l"/>
                <a:tab pos="914400" algn="l"/>
              </a:tabLst>
            </a:pP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Mimio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Xi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270510" algn="l"/>
                <a:tab pos="914400" algn="l"/>
              </a:tabLs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SMART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Board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270510" algn="l"/>
                <a:tab pos="914400" algn="l"/>
              </a:tabLst>
            </a:pP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Hitachi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StarBoard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270510" algn="l"/>
                <a:tab pos="914400" algn="l"/>
              </a:tabLst>
            </a:pP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ActivBoard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(Прометей)</a:t>
            </a: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270510" algn="l"/>
                <a:tab pos="914400" algn="l"/>
              </a:tabLst>
            </a:pP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Interwrite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37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Выбор Платформы и ПО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Назначение ответственных и                                    формирование нормативной документации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Последовательное внедрение и обучение пользователей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внедрения СПО в ОО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2656"/>
            <a:ext cx="8411994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Примерный план мероприятий по внедрению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образовательной организации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929618" cy="4951427"/>
        </p:xfrm>
        <a:graphic>
          <a:graphicData uri="http://schemas.openxmlformats.org/drawingml/2006/table">
            <a:tbl>
              <a:tblPr/>
              <a:tblGrid>
                <a:gridCol w="715922"/>
                <a:gridCol w="3890882"/>
                <a:gridCol w="1245083"/>
                <a:gridCol w="2077731"/>
              </a:tblGrid>
              <a:tr h="380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Срок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Мониторинг программного обеспечения, установленного на ПК школы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Издание приказа о назначении ответственного за установку пакета свободного программного обеспечения на компьютеры школы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февраль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Установка  операционной системы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Linux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как альтернативной и ее настройка на компьютеры, установленные в кабинете информатики школы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март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Проведение обучения учителей школы на базе кабинета информатики основам работы в ОС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Linux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 smtClean="0">
                          <a:latin typeface="Symbol"/>
                          <a:ea typeface="Times New Roman"/>
                        </a:rPr>
                        <a:t>1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 smtClean="0">
                          <a:latin typeface="Symbol"/>
                          <a:ea typeface="Times New Roman"/>
                        </a:rPr>
                        <a:t>2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 smtClean="0">
                          <a:latin typeface="Symbol"/>
                          <a:ea typeface="Times New Roman"/>
                        </a:rPr>
                        <a:t>3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 smtClean="0">
                          <a:latin typeface="Symbol"/>
                          <a:ea typeface="Times New Roman"/>
                        </a:rPr>
                        <a:t>4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 dirty="0" smtClean="0">
                          <a:latin typeface="Symbol"/>
                          <a:ea typeface="Times New Roman"/>
                        </a:rPr>
                        <a:t>5</a:t>
                      </a:r>
                      <a:endParaRPr lang="ru-RU" sz="1000" dirty="0">
                        <a:latin typeface="Symbol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Декабрь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Удаление ОС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Windows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и приложений с компьютеров и установка ОС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Linux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Декабрь</a:t>
                      </a: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9188" marR="59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750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indent="450215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Итоги работы РМЦ 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«Информатизация образования» 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в 2013-2014 учебном году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lvl="1" indent="-45085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Экспертиза по созданию «белого списка» контентной фильтрации.</a:t>
            </a:r>
          </a:p>
          <a:p>
            <a:pPr marL="450850" lvl="1" indent="-45085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Семинар «Настройка контентной фильтрации средствами «Интернет контроль сервера».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0850" lvl="1" indent="-45085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Реализация проекта по созданию единой информационной среды образовательных организаций г. Нижневартовска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82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актуальные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 (темы)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хотели бы рассмотреть в 2014-2015 учебном году в рамках работы ресурсного методического центра «Информатизация образования»?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Свободное программное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программное обеспечение, пользователи которого имеют права («свободы») на его неограниченную установку, запуск, а также свободное использование, изучение, распространение и изменение (совершенствование), и распространение копий и результатов изменения.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на программное обеспечение есть исключительные права, то свободы объявляются при помощи свободных лицензий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58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№1447-р от 18 октября 2007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«Внедрение свободного программного обеспечения (СПО) в образовательных учреждениях (ОУ) РФ»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 1993-р от 17 декабря 2009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утверждении сводного перечня первоочередных государственных и муниципальных услуг, предоставляемых в электронном виде»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от 20 октября 2010 г. № 1815-р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государственной программе Российской Федерации «Информационное общество (2011 - 2020 годы)»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№2299-р от 17 декабря 2010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плане перехода федеральных органов исполнительной власти и федеральных бюджетных учреждений на использование свободного программного обеспечения (2011-2015 годы)»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2012 г. № 601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основных направлениях совершенствования системы государственного управления»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4 марта 2013 года №183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рассмотрении общественных инициатив, направленных гражданами Российской Федерации с использованием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интернет-ресурса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«Российская общественная инициатива»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Гражданского кодекса (часть 4) к программному обеспечению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Наличие: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Лицензионного договора;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Лицензии с тиснёной печатью;</a:t>
            </a:r>
          </a:p>
          <a:p>
            <a:pPr>
              <a:buFont typeface="Arial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Бухгалтерских документов: квитанция, счет-фактура, накладные.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3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РФ от 17.12.2010 № 2299-р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«План перехода федеральных органов исполнительной власти и федеральных бюджетных учреждений на использование свободного программного обеспечения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2011 - 2015 годы»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15753224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квартал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«Внедрение в федеральных органах исполнительной власти и подведомственных бюджетных учреждениях пакета базового свободного программного обеспечения и пакетов дополнительных прикладных программ (в соответствии с направлениями деятельности федеральных органов исполнительной власти и подведомственных бюджетных учреждений), перенос данных из ранее использовавшихся информационных систем федеральных органов исполнительной власти и подведомственных бюджетных учреждений в информационные системы на базе свободного программного обеспечения»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394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рекомендовано обеспечение перехода на использование ПСПО не менее чем на 50% имеющихся в ОУ персональных компьютерах:</a:t>
            </a:r>
            <a:endParaRPr lang="ru-RU" sz="2400" dirty="0"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до 31 декабря 2010 года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– не менее чем в 25 % ОУ;</a:t>
            </a:r>
            <a:endParaRPr lang="ru-RU" sz="2400" dirty="0"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до 31 декабря 2011 года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– не менее чем в 35 % ОУ.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ИП 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ДОиН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ХМАО-Югры от 04.08.2010 № 5078 о переходе на ПСПО</a:t>
            </a:r>
          </a:p>
        </p:txBody>
      </p:sp>
    </p:spTree>
    <p:extLst>
      <p:ext uri="{BB962C8B-B14F-4D97-AF65-F5344CB8AC3E}">
        <p14:creationId xmlns="" xmlns:p14="http://schemas.microsoft.com/office/powerpoint/2010/main" val="60417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мониторинга ИКТ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01.01.2014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3194444"/>
              </p:ext>
            </p:extLst>
          </p:nvPr>
        </p:nvGraphicFramePr>
        <p:xfrm>
          <a:off x="395536" y="2132856"/>
          <a:ext cx="8462745" cy="338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919"/>
                <a:gridCol w="1703104"/>
                <a:gridCol w="1797457"/>
                <a:gridCol w="2000265"/>
              </a:tblGrid>
              <a:tr h="13675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организации, использующие СПО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ПК/ из них с СПО в %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Используется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Системное ПО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Прикладное ПО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73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/ 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5639 / 14,6%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/ 2,6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688 / 12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015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LinuxWizard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http://www.school.linuxwizard.ru/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146 школ – 3777 компьютеров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Санкт-Петербург</a:t>
            </a: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Ленинградская область</a:t>
            </a: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Белгородская область </a:t>
            </a: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Волгоградская область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Кировская область</a:t>
            </a: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Липецкая область</a:t>
            </a:r>
          </a:p>
          <a:p>
            <a:pPr indent="0" algn="ctr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Республика Бурятия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972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рабочее место учителя GET-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рабочее место ученика GET-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763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включает в себя приложения для работы с текстовыми, мультимедийными файлами и архивами, а также документами PDF, MS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Office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и ODF; последние стабильные версии браузеров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Google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Chrome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Mozilla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Firefox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почтовые клиенты, поддержка ICQ,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Jabber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Skype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а также: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популярный офис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LibreOffice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3.5;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серверная часть системы управления классами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iTalc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1.0.9;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серверная часть системы тестирования знаний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iTest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1.4.1;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процессор растровых изображений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Gimp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0.26;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векторный редактор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Inkscape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0.47;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студия двухмерной векторной анимации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Synfig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Studio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0.62;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студия нелинейного видео-монтажа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Kino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1.3.4;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студия нелинейной звукозаписи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Audacity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1.3.12;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пакет образовательных приложений по различным предметам;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и многие другие программные продукты.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2545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786</Words>
  <Application>Microsoft Office PowerPoint</Application>
  <PresentationFormat>Экран (4:3)</PresentationFormat>
  <Paragraphs>107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Свободное программное обеспечение в образовательных организациях города Нижневартовска</vt:lpstr>
      <vt:lpstr>Свободное программное обеспечение</vt:lpstr>
      <vt:lpstr>Нормативно-правовое обеспечение</vt:lpstr>
      <vt:lpstr>Требования Гражданского кодекса (часть 4) к программному обеспечению</vt:lpstr>
      <vt:lpstr>Распоряжение правительства РФ от 17.12.2010 № 2299-р  «План перехода федеральных органов исполнительной власти и федеральных бюджетных учреждений на использование свободного программного обеспечения  на 2011 - 2015 годы» </vt:lpstr>
      <vt:lpstr>ИП ДОиН ХМАО-Югры от 04.08.2010 № 5078 о переходе на ПСПО</vt:lpstr>
      <vt:lpstr>Данные мониторинга ИКТ  на 01.01.2014</vt:lpstr>
      <vt:lpstr>проект LinuxWizard (http://www.school.linuxwizard.ru/)  146 школ – 3777 компьютеров</vt:lpstr>
      <vt:lpstr>рабочее место учителя GET-Teacher   рабочее место ученика GET-School</vt:lpstr>
      <vt:lpstr>Поддержка распространенных в ОУ типов интерактивных досок</vt:lpstr>
      <vt:lpstr>Этапы внедрения СПО в ОО</vt:lpstr>
      <vt:lpstr>Примерный план мероприятий по внедрению СПО в образовательной организации </vt:lpstr>
      <vt:lpstr>Слайд 13</vt:lpstr>
      <vt:lpstr>Итоги работы РМЦ  «Информатизация образования»  в 2013-2014 учебном году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Нормативная база, анализ состояния внедрения свободно распространяемого программного обеспечения в образовательных организациях города</dc:title>
  <dc:creator>ЛЕНА</dc:creator>
  <cp:lastModifiedBy>Chausova_EV</cp:lastModifiedBy>
  <cp:revision>34</cp:revision>
  <dcterms:created xsi:type="dcterms:W3CDTF">2014-05-15T13:09:54Z</dcterms:created>
  <dcterms:modified xsi:type="dcterms:W3CDTF">2014-05-16T08:47:55Z</dcterms:modified>
</cp:coreProperties>
</file>