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97" r:id="rId3"/>
    <p:sldId id="258" r:id="rId4"/>
    <p:sldId id="289" r:id="rId5"/>
    <p:sldId id="291" r:id="rId6"/>
    <p:sldId id="261" r:id="rId7"/>
    <p:sldId id="269" r:id="rId8"/>
    <p:sldId id="281" r:id="rId9"/>
    <p:sldId id="272" r:id="rId10"/>
    <p:sldId id="273" r:id="rId11"/>
    <p:sldId id="294" r:id="rId12"/>
    <p:sldId id="284" r:id="rId13"/>
    <p:sldId id="285" r:id="rId14"/>
    <p:sldId id="286" r:id="rId15"/>
    <p:sldId id="287" r:id="rId16"/>
    <p:sldId id="295" r:id="rId17"/>
    <p:sldId id="296" r:id="rId18"/>
    <p:sldId id="29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66FFFF"/>
    <a:srgbClr val="FF99FF"/>
    <a:srgbClr val="FF0000"/>
    <a:srgbClr val="000000"/>
    <a:srgbClr val="FF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98" autoAdjust="0"/>
  </p:normalViewPr>
  <p:slideViewPr>
    <p:cSldViewPr>
      <p:cViewPr>
        <p:scale>
          <a:sx n="118" d="100"/>
          <a:sy n="118" d="100"/>
        </p:scale>
        <p:origin x="-180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39A07-2219-48EB-9FCF-F728129B2A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A8A6D4F-BC13-41C1-870A-DC5CBFE612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Учебный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проект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A55766EF-4E4A-4E81-91DA-C96B3CD0FA4E}" type="parTrans" cxnId="{746B0F84-AF30-4AFE-8E34-26E19A9C3EE7}">
      <dgm:prSet/>
      <dgm:spPr/>
    </dgm:pt>
    <dgm:pt modelId="{94069454-FC81-46A1-B3F1-444ADC518A99}" type="sibTrans" cxnId="{746B0F84-AF30-4AFE-8E34-26E19A9C3EE7}">
      <dgm:prSet/>
      <dgm:spPr/>
    </dgm:pt>
    <dgm:pt modelId="{9B0C69F9-B2B1-4E52-9DEC-6F1F0F9AA1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Проблема проекта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Почему?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(это важно)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61ECF277-B96E-441A-B63B-87F2067813C8}" type="parTrans" cxnId="{1FC4CF1B-F8A1-4B90-967D-E277A10D8A01}">
      <dgm:prSet/>
      <dgm:spPr/>
    </dgm:pt>
    <dgm:pt modelId="{E098D599-F63A-420C-9A54-1F08005B709A}" type="sibTrans" cxnId="{1FC4CF1B-F8A1-4B90-967D-E277A10D8A01}">
      <dgm:prSet/>
      <dgm:spPr/>
    </dgm:pt>
    <dgm:pt modelId="{4E8EB031-8B30-4FC5-B30C-F5B2CAE393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Актуальность проблемы - мотивация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F2E47DE3-2CA4-4294-98F7-B58F5FC1713F}" type="parTrans" cxnId="{900BBF67-B89D-4BFE-96A5-0AEF20B8C3D1}">
      <dgm:prSet/>
      <dgm:spPr/>
    </dgm:pt>
    <dgm:pt modelId="{77022493-D35A-4AC6-A17E-5184418D037B}" type="sibTrans" cxnId="{900BBF67-B89D-4BFE-96A5-0AEF20B8C3D1}">
      <dgm:prSet/>
      <dgm:spPr/>
    </dgm:pt>
    <dgm:pt modelId="{15817133-D4CE-43F5-897A-7812CDC69F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Цель проекта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Зачем?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(мы делаем проект)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6FB5A063-DBE3-41D9-A036-44B96718FC72}" type="parTrans" cxnId="{5F1C1771-AB1F-42D0-A8DF-B90AD86AE062}">
      <dgm:prSet/>
      <dgm:spPr/>
    </dgm:pt>
    <dgm:pt modelId="{F7953FBC-9328-4FCA-B58D-7019FFEF2307}" type="sibTrans" cxnId="{5F1C1771-AB1F-42D0-A8DF-B90AD86AE062}">
      <dgm:prSet/>
      <dgm:spPr/>
    </dgm:pt>
    <dgm:pt modelId="{5D33E19B-46C2-41E8-88A8-32498E4897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Целеполагание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C25A1950-0601-487D-A3DD-98A5D827307A}" type="parTrans" cxnId="{68D18661-E40B-41C5-B6EA-6E5846D01F80}">
      <dgm:prSet/>
      <dgm:spPr/>
    </dgm:pt>
    <dgm:pt modelId="{24F9BE5E-0B8D-4111-99CD-DE1B4144715A}" type="sibTrans" cxnId="{68D18661-E40B-41C5-B6EA-6E5846D01F80}">
      <dgm:prSet/>
      <dgm:spPr/>
    </dgm:pt>
    <dgm:pt modelId="{DAD51B18-2903-4720-9764-9397DDB8A4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Задачи проекта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Что?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(для чего мы это делаем)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F2BAB439-41CE-422F-B77B-0BC4452EBAFD}" type="parTrans" cxnId="{CAF0028D-663A-4FA3-BB1D-069B07FBD3AE}">
      <dgm:prSet/>
      <dgm:spPr/>
    </dgm:pt>
    <dgm:pt modelId="{FA19C452-1A31-49B3-B649-E44BA65B52E7}" type="sibTrans" cxnId="{CAF0028D-663A-4FA3-BB1D-069B07FBD3AE}">
      <dgm:prSet/>
      <dgm:spPr/>
    </dgm:pt>
    <dgm:pt modelId="{1187EE17-E8AE-4706-8404-2E61767B23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Постановка задач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60B132C3-1084-4F2F-B89D-C14A40676439}" type="parTrans" cxnId="{C5C6ED6C-6A82-4E3F-AD77-A7A4BF75EC0D}">
      <dgm:prSet/>
      <dgm:spPr/>
    </dgm:pt>
    <dgm:pt modelId="{7A8A5F07-CA74-48E9-BF76-C6DD018D8548}" type="sibTrans" cxnId="{C5C6ED6C-6A82-4E3F-AD77-A7A4BF75EC0D}">
      <dgm:prSet/>
      <dgm:spPr/>
    </dgm:pt>
    <dgm:pt modelId="{137344D2-2DE3-4B31-8A0D-51024CA297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Методы и способы проекта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Как?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(мы это можем делать)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DB488F75-EC75-426B-958B-E7B3435B9D08}" type="parTrans" cxnId="{42235E83-601A-4DCE-8BAE-4028E4211875}">
      <dgm:prSet/>
      <dgm:spPr/>
    </dgm:pt>
    <dgm:pt modelId="{E003F4BA-0245-4428-A7EA-CA1B11820256}" type="sibTrans" cxnId="{42235E83-601A-4DCE-8BAE-4028E4211875}">
      <dgm:prSet/>
      <dgm:spPr/>
    </dgm:pt>
    <dgm:pt modelId="{2829D53B-DB01-4EDF-8C0B-5C86D15F7A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Выбор способов и методов, планирование.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4D051C6A-8A8A-42E5-9A36-5BDE6F1A1EBB}" type="parTrans" cxnId="{3B444828-F732-4427-A51F-A75512A87202}">
      <dgm:prSet/>
      <dgm:spPr/>
    </dgm:pt>
    <dgm:pt modelId="{7E1C7BCF-A4AE-415C-9FD3-7B8AA7C235E9}" type="sibTrans" cxnId="{3B444828-F732-4427-A51F-A75512A87202}">
      <dgm:prSet/>
      <dgm:spPr/>
    </dgm:pt>
    <dgm:pt modelId="{EA1A9D22-D04E-44E8-9C06-6DFFB15C6B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 </a:t>
          </a:r>
          <a:r>
            <a:rPr kumimoji="0" lang="ru-RU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Garamond" pitchFamily="18" charset="0"/>
            </a:rPr>
            <a:t>Результат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Что получится?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(как решение проблемы)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DE6C2766-6D14-4174-954A-E240CDEE3C3F}" type="parTrans" cxnId="{5D354E47-D1C9-40D3-95E7-738B2641A89C}">
      <dgm:prSet/>
      <dgm:spPr/>
    </dgm:pt>
    <dgm:pt modelId="{90BCF72C-B5AE-40A0-A701-F9CCCCD5EFCE}" type="sibTrans" cxnId="{5D354E47-D1C9-40D3-95E7-738B2641A89C}">
      <dgm:prSet/>
      <dgm:spPr/>
    </dgm:pt>
    <dgm:pt modelId="{0EE664ED-061F-4D42-9FC1-38B8300455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Ожидаемый результат.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</dgm:t>
    </dgm:pt>
    <dgm:pt modelId="{FF1FC8F6-3BA5-4870-8E27-934F234158F9}" type="parTrans" cxnId="{5FE3838E-25CE-489F-A016-74050B718916}">
      <dgm:prSet/>
      <dgm:spPr/>
    </dgm:pt>
    <dgm:pt modelId="{CB0E1E3D-2E3E-41ED-9D4B-6F848A8EF8B9}" type="sibTrans" cxnId="{5FE3838E-25CE-489F-A016-74050B718916}">
      <dgm:prSet/>
      <dgm:spPr/>
    </dgm:pt>
    <dgm:pt modelId="{457E62A6-84CA-43F6-B226-949035AA5606}" type="pres">
      <dgm:prSet presAssocID="{C3239A07-2219-48EB-9FCF-F728129B2A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D87CE9A-E68F-4891-BFE2-963C621859B0}" type="pres">
      <dgm:prSet presAssocID="{4A8A6D4F-BC13-41C1-870A-DC5CBFE612EA}" presName="hierRoot1" presStyleCnt="0">
        <dgm:presLayoutVars>
          <dgm:hierBranch/>
        </dgm:presLayoutVars>
      </dgm:prSet>
      <dgm:spPr/>
    </dgm:pt>
    <dgm:pt modelId="{06032579-1D19-4DE9-B539-32C8C394E701}" type="pres">
      <dgm:prSet presAssocID="{4A8A6D4F-BC13-41C1-870A-DC5CBFE612EA}" presName="rootComposite1" presStyleCnt="0"/>
      <dgm:spPr/>
    </dgm:pt>
    <dgm:pt modelId="{237AEF99-B16E-49A7-87C6-1EB416483C90}" type="pres">
      <dgm:prSet presAssocID="{4A8A6D4F-BC13-41C1-870A-DC5CBFE612EA}" presName="rootText1" presStyleLbl="node0" presStyleIdx="0" presStyleCnt="1">
        <dgm:presLayoutVars>
          <dgm:chPref val="3"/>
        </dgm:presLayoutVars>
      </dgm:prSet>
      <dgm:spPr/>
    </dgm:pt>
    <dgm:pt modelId="{311725ED-B3C3-4FB7-A647-5EC997CA2547}" type="pres">
      <dgm:prSet presAssocID="{4A8A6D4F-BC13-41C1-870A-DC5CBFE612EA}" presName="rootConnector1" presStyleLbl="node1" presStyleIdx="0" presStyleCnt="0"/>
      <dgm:spPr/>
    </dgm:pt>
    <dgm:pt modelId="{ACA3FCE6-489F-49B1-B7A5-95F54D67EAC4}" type="pres">
      <dgm:prSet presAssocID="{4A8A6D4F-BC13-41C1-870A-DC5CBFE612EA}" presName="hierChild2" presStyleCnt="0"/>
      <dgm:spPr/>
    </dgm:pt>
    <dgm:pt modelId="{286CFED2-CA62-4895-AB46-9887EE96B2CF}" type="pres">
      <dgm:prSet presAssocID="{61ECF277-B96E-441A-B63B-87F2067813C8}" presName="Name35" presStyleLbl="parChTrans1D2" presStyleIdx="0" presStyleCnt="5"/>
      <dgm:spPr/>
    </dgm:pt>
    <dgm:pt modelId="{9619949F-4FE2-4998-9A6A-CA48121DFF85}" type="pres">
      <dgm:prSet presAssocID="{9B0C69F9-B2B1-4E52-9DEC-6F1F0F9AA1D7}" presName="hierRoot2" presStyleCnt="0">
        <dgm:presLayoutVars>
          <dgm:hierBranch/>
        </dgm:presLayoutVars>
      </dgm:prSet>
      <dgm:spPr/>
    </dgm:pt>
    <dgm:pt modelId="{51802B40-F712-4B17-8C5E-04AF9EF7733F}" type="pres">
      <dgm:prSet presAssocID="{9B0C69F9-B2B1-4E52-9DEC-6F1F0F9AA1D7}" presName="rootComposite" presStyleCnt="0"/>
      <dgm:spPr/>
    </dgm:pt>
    <dgm:pt modelId="{279F7DAE-084B-48BC-927F-56E4529353CD}" type="pres">
      <dgm:prSet presAssocID="{9B0C69F9-B2B1-4E52-9DEC-6F1F0F9AA1D7}" presName="rootText" presStyleLbl="node2" presStyleIdx="0" presStyleCnt="5">
        <dgm:presLayoutVars>
          <dgm:chPref val="3"/>
        </dgm:presLayoutVars>
      </dgm:prSet>
      <dgm:spPr/>
    </dgm:pt>
    <dgm:pt modelId="{65172D7A-D36E-4EC6-9FD5-CD3C31E5D315}" type="pres">
      <dgm:prSet presAssocID="{9B0C69F9-B2B1-4E52-9DEC-6F1F0F9AA1D7}" presName="rootConnector" presStyleLbl="node2" presStyleIdx="0" presStyleCnt="5"/>
      <dgm:spPr/>
    </dgm:pt>
    <dgm:pt modelId="{4E5005FA-D7C1-4BAF-8740-16AC3DDE7A39}" type="pres">
      <dgm:prSet presAssocID="{9B0C69F9-B2B1-4E52-9DEC-6F1F0F9AA1D7}" presName="hierChild4" presStyleCnt="0"/>
      <dgm:spPr/>
    </dgm:pt>
    <dgm:pt modelId="{46F97DF6-A059-4889-AF5B-A9AC1B4422F7}" type="pres">
      <dgm:prSet presAssocID="{F2E47DE3-2CA4-4294-98F7-B58F5FC1713F}" presName="Name35" presStyleLbl="parChTrans1D3" presStyleIdx="0" presStyleCnt="5"/>
      <dgm:spPr/>
    </dgm:pt>
    <dgm:pt modelId="{F5F9089B-31E4-4098-9BD5-8DDC7F27320E}" type="pres">
      <dgm:prSet presAssocID="{4E8EB031-8B30-4FC5-B30C-F5B2CAE393C6}" presName="hierRoot2" presStyleCnt="0">
        <dgm:presLayoutVars>
          <dgm:hierBranch val="r"/>
        </dgm:presLayoutVars>
      </dgm:prSet>
      <dgm:spPr/>
    </dgm:pt>
    <dgm:pt modelId="{069DFDA2-4CC6-467C-BC2D-BF50F9651FA8}" type="pres">
      <dgm:prSet presAssocID="{4E8EB031-8B30-4FC5-B30C-F5B2CAE393C6}" presName="rootComposite" presStyleCnt="0"/>
      <dgm:spPr/>
    </dgm:pt>
    <dgm:pt modelId="{13D8B4D6-F05F-4AB6-A2F2-916442741180}" type="pres">
      <dgm:prSet presAssocID="{4E8EB031-8B30-4FC5-B30C-F5B2CAE393C6}" presName="rootText" presStyleLbl="node3" presStyleIdx="0" presStyleCnt="5">
        <dgm:presLayoutVars>
          <dgm:chPref val="3"/>
        </dgm:presLayoutVars>
      </dgm:prSet>
      <dgm:spPr/>
    </dgm:pt>
    <dgm:pt modelId="{B6CF5C4A-5D39-43D6-A315-241D930C2AAD}" type="pres">
      <dgm:prSet presAssocID="{4E8EB031-8B30-4FC5-B30C-F5B2CAE393C6}" presName="rootConnector" presStyleLbl="node3" presStyleIdx="0" presStyleCnt="5"/>
      <dgm:spPr/>
    </dgm:pt>
    <dgm:pt modelId="{3D778770-05FA-4B9C-A036-B7DE77EC56F1}" type="pres">
      <dgm:prSet presAssocID="{4E8EB031-8B30-4FC5-B30C-F5B2CAE393C6}" presName="hierChild4" presStyleCnt="0"/>
      <dgm:spPr/>
    </dgm:pt>
    <dgm:pt modelId="{020DAB51-1F0F-4E50-829D-4FB050F80591}" type="pres">
      <dgm:prSet presAssocID="{4E8EB031-8B30-4FC5-B30C-F5B2CAE393C6}" presName="hierChild5" presStyleCnt="0"/>
      <dgm:spPr/>
    </dgm:pt>
    <dgm:pt modelId="{1C0C9B3E-9D4C-4C7F-AB54-59683CD57050}" type="pres">
      <dgm:prSet presAssocID="{9B0C69F9-B2B1-4E52-9DEC-6F1F0F9AA1D7}" presName="hierChild5" presStyleCnt="0"/>
      <dgm:spPr/>
    </dgm:pt>
    <dgm:pt modelId="{2AFC2BE1-64EC-46C0-BF01-58B0E865844B}" type="pres">
      <dgm:prSet presAssocID="{6FB5A063-DBE3-41D9-A036-44B96718FC72}" presName="Name35" presStyleLbl="parChTrans1D2" presStyleIdx="1" presStyleCnt="5"/>
      <dgm:spPr/>
    </dgm:pt>
    <dgm:pt modelId="{2BC09356-9293-4CE5-9576-8565BB52B1D7}" type="pres">
      <dgm:prSet presAssocID="{15817133-D4CE-43F5-897A-7812CDC69FD4}" presName="hierRoot2" presStyleCnt="0">
        <dgm:presLayoutVars>
          <dgm:hierBranch/>
        </dgm:presLayoutVars>
      </dgm:prSet>
      <dgm:spPr/>
    </dgm:pt>
    <dgm:pt modelId="{BB77C4BB-E7AE-4067-9DDF-14F99ABF0A15}" type="pres">
      <dgm:prSet presAssocID="{15817133-D4CE-43F5-897A-7812CDC69FD4}" presName="rootComposite" presStyleCnt="0"/>
      <dgm:spPr/>
    </dgm:pt>
    <dgm:pt modelId="{5D92F200-8331-440E-BC42-C27715146F5E}" type="pres">
      <dgm:prSet presAssocID="{15817133-D4CE-43F5-897A-7812CDC69FD4}" presName="rootText" presStyleLbl="node2" presStyleIdx="1" presStyleCnt="5">
        <dgm:presLayoutVars>
          <dgm:chPref val="3"/>
        </dgm:presLayoutVars>
      </dgm:prSet>
      <dgm:spPr/>
    </dgm:pt>
    <dgm:pt modelId="{824145C6-98E0-437E-A9B5-038525AF072C}" type="pres">
      <dgm:prSet presAssocID="{15817133-D4CE-43F5-897A-7812CDC69FD4}" presName="rootConnector" presStyleLbl="node2" presStyleIdx="1" presStyleCnt="5"/>
      <dgm:spPr/>
    </dgm:pt>
    <dgm:pt modelId="{C96AEB0F-164F-47F5-B763-FB2B0CEF6F5D}" type="pres">
      <dgm:prSet presAssocID="{15817133-D4CE-43F5-897A-7812CDC69FD4}" presName="hierChild4" presStyleCnt="0"/>
      <dgm:spPr/>
    </dgm:pt>
    <dgm:pt modelId="{C1EE4D4C-94F4-45A2-9D7E-061E3D00AD19}" type="pres">
      <dgm:prSet presAssocID="{C25A1950-0601-487D-A3DD-98A5D827307A}" presName="Name35" presStyleLbl="parChTrans1D3" presStyleIdx="1" presStyleCnt="5"/>
      <dgm:spPr/>
    </dgm:pt>
    <dgm:pt modelId="{0B6A3EFB-C556-4D0E-A0BA-17B423D0AA10}" type="pres">
      <dgm:prSet presAssocID="{5D33E19B-46C2-41E8-88A8-32498E48977B}" presName="hierRoot2" presStyleCnt="0">
        <dgm:presLayoutVars>
          <dgm:hierBranch val="r"/>
        </dgm:presLayoutVars>
      </dgm:prSet>
      <dgm:spPr/>
    </dgm:pt>
    <dgm:pt modelId="{5FCB7F27-DA75-49F1-AF35-370807393ABD}" type="pres">
      <dgm:prSet presAssocID="{5D33E19B-46C2-41E8-88A8-32498E48977B}" presName="rootComposite" presStyleCnt="0"/>
      <dgm:spPr/>
    </dgm:pt>
    <dgm:pt modelId="{81E1C3C5-D362-42DC-BED1-DE519C41ED1A}" type="pres">
      <dgm:prSet presAssocID="{5D33E19B-46C2-41E8-88A8-32498E48977B}" presName="rootText" presStyleLbl="node3" presStyleIdx="1" presStyleCnt="5">
        <dgm:presLayoutVars>
          <dgm:chPref val="3"/>
        </dgm:presLayoutVars>
      </dgm:prSet>
      <dgm:spPr/>
    </dgm:pt>
    <dgm:pt modelId="{5843A086-0558-4AA7-8119-FD9A99510BBE}" type="pres">
      <dgm:prSet presAssocID="{5D33E19B-46C2-41E8-88A8-32498E48977B}" presName="rootConnector" presStyleLbl="node3" presStyleIdx="1" presStyleCnt="5"/>
      <dgm:spPr/>
    </dgm:pt>
    <dgm:pt modelId="{B73E86B1-3443-47F8-AEEE-5C1423980394}" type="pres">
      <dgm:prSet presAssocID="{5D33E19B-46C2-41E8-88A8-32498E48977B}" presName="hierChild4" presStyleCnt="0"/>
      <dgm:spPr/>
    </dgm:pt>
    <dgm:pt modelId="{146F803A-740A-4AF3-9B10-AB1229BF06E7}" type="pres">
      <dgm:prSet presAssocID="{5D33E19B-46C2-41E8-88A8-32498E48977B}" presName="hierChild5" presStyleCnt="0"/>
      <dgm:spPr/>
    </dgm:pt>
    <dgm:pt modelId="{5BC8C1C1-F894-4480-AEFC-5FC7FE044C9F}" type="pres">
      <dgm:prSet presAssocID="{15817133-D4CE-43F5-897A-7812CDC69FD4}" presName="hierChild5" presStyleCnt="0"/>
      <dgm:spPr/>
    </dgm:pt>
    <dgm:pt modelId="{A9D6C525-CE43-4300-BD8A-113622E9DD5B}" type="pres">
      <dgm:prSet presAssocID="{F2BAB439-41CE-422F-B77B-0BC4452EBAFD}" presName="Name35" presStyleLbl="parChTrans1D2" presStyleIdx="2" presStyleCnt="5"/>
      <dgm:spPr/>
    </dgm:pt>
    <dgm:pt modelId="{5A53885C-300E-487E-8817-FC38CC011497}" type="pres">
      <dgm:prSet presAssocID="{DAD51B18-2903-4720-9764-9397DDB8A401}" presName="hierRoot2" presStyleCnt="0">
        <dgm:presLayoutVars>
          <dgm:hierBranch/>
        </dgm:presLayoutVars>
      </dgm:prSet>
      <dgm:spPr/>
    </dgm:pt>
    <dgm:pt modelId="{1D1BE4D0-1828-433E-916C-7C0319066827}" type="pres">
      <dgm:prSet presAssocID="{DAD51B18-2903-4720-9764-9397DDB8A401}" presName="rootComposite" presStyleCnt="0"/>
      <dgm:spPr/>
    </dgm:pt>
    <dgm:pt modelId="{0C41F40F-95C0-488F-B01D-5817FB7EA6EF}" type="pres">
      <dgm:prSet presAssocID="{DAD51B18-2903-4720-9764-9397DDB8A401}" presName="rootText" presStyleLbl="node2" presStyleIdx="2" presStyleCnt="5">
        <dgm:presLayoutVars>
          <dgm:chPref val="3"/>
        </dgm:presLayoutVars>
      </dgm:prSet>
      <dgm:spPr/>
    </dgm:pt>
    <dgm:pt modelId="{35BD37D4-1455-42D6-B08A-29C4B4B39CCF}" type="pres">
      <dgm:prSet presAssocID="{DAD51B18-2903-4720-9764-9397DDB8A401}" presName="rootConnector" presStyleLbl="node2" presStyleIdx="2" presStyleCnt="5"/>
      <dgm:spPr/>
    </dgm:pt>
    <dgm:pt modelId="{D00BDB62-840D-4F74-AE13-A1457A20F46F}" type="pres">
      <dgm:prSet presAssocID="{DAD51B18-2903-4720-9764-9397DDB8A401}" presName="hierChild4" presStyleCnt="0"/>
      <dgm:spPr/>
    </dgm:pt>
    <dgm:pt modelId="{61E0D009-5215-44A9-899A-BAB997070CA9}" type="pres">
      <dgm:prSet presAssocID="{60B132C3-1084-4F2F-B89D-C14A40676439}" presName="Name35" presStyleLbl="parChTrans1D3" presStyleIdx="2" presStyleCnt="5"/>
      <dgm:spPr/>
    </dgm:pt>
    <dgm:pt modelId="{7A48A61B-F4AD-4BC4-BCAC-FBF1E6503B05}" type="pres">
      <dgm:prSet presAssocID="{1187EE17-E8AE-4706-8404-2E61767B23ED}" presName="hierRoot2" presStyleCnt="0">
        <dgm:presLayoutVars>
          <dgm:hierBranch val="r"/>
        </dgm:presLayoutVars>
      </dgm:prSet>
      <dgm:spPr/>
    </dgm:pt>
    <dgm:pt modelId="{042BC5C5-06E0-4265-9B68-73E02B7D7049}" type="pres">
      <dgm:prSet presAssocID="{1187EE17-E8AE-4706-8404-2E61767B23ED}" presName="rootComposite" presStyleCnt="0"/>
      <dgm:spPr/>
    </dgm:pt>
    <dgm:pt modelId="{4E1FF2C2-22D5-48CC-BBC4-9D91704967AA}" type="pres">
      <dgm:prSet presAssocID="{1187EE17-E8AE-4706-8404-2E61767B23ED}" presName="rootText" presStyleLbl="node3" presStyleIdx="2" presStyleCnt="5">
        <dgm:presLayoutVars>
          <dgm:chPref val="3"/>
        </dgm:presLayoutVars>
      </dgm:prSet>
      <dgm:spPr/>
    </dgm:pt>
    <dgm:pt modelId="{0F8A11D0-3C14-4E85-8B83-A055AABF3244}" type="pres">
      <dgm:prSet presAssocID="{1187EE17-E8AE-4706-8404-2E61767B23ED}" presName="rootConnector" presStyleLbl="node3" presStyleIdx="2" presStyleCnt="5"/>
      <dgm:spPr/>
    </dgm:pt>
    <dgm:pt modelId="{79ECBD0D-7447-4CD9-95EF-32267F287735}" type="pres">
      <dgm:prSet presAssocID="{1187EE17-E8AE-4706-8404-2E61767B23ED}" presName="hierChild4" presStyleCnt="0"/>
      <dgm:spPr/>
    </dgm:pt>
    <dgm:pt modelId="{91E84815-FCF4-4B0E-AB07-100CCF3A4D6C}" type="pres">
      <dgm:prSet presAssocID="{1187EE17-E8AE-4706-8404-2E61767B23ED}" presName="hierChild5" presStyleCnt="0"/>
      <dgm:spPr/>
    </dgm:pt>
    <dgm:pt modelId="{89829E54-6D0E-4170-96EE-106CD271646E}" type="pres">
      <dgm:prSet presAssocID="{DAD51B18-2903-4720-9764-9397DDB8A401}" presName="hierChild5" presStyleCnt="0"/>
      <dgm:spPr/>
    </dgm:pt>
    <dgm:pt modelId="{D5254996-04A0-402C-8434-9B07C20A1950}" type="pres">
      <dgm:prSet presAssocID="{DB488F75-EC75-426B-958B-E7B3435B9D08}" presName="Name35" presStyleLbl="parChTrans1D2" presStyleIdx="3" presStyleCnt="5"/>
      <dgm:spPr/>
    </dgm:pt>
    <dgm:pt modelId="{57562878-A798-4190-B1AA-F08E7CC84407}" type="pres">
      <dgm:prSet presAssocID="{137344D2-2DE3-4B31-8A0D-51024CA2973F}" presName="hierRoot2" presStyleCnt="0">
        <dgm:presLayoutVars>
          <dgm:hierBranch/>
        </dgm:presLayoutVars>
      </dgm:prSet>
      <dgm:spPr/>
    </dgm:pt>
    <dgm:pt modelId="{1F98B1D0-0F47-427B-8B31-FDA8E15C2490}" type="pres">
      <dgm:prSet presAssocID="{137344D2-2DE3-4B31-8A0D-51024CA2973F}" presName="rootComposite" presStyleCnt="0"/>
      <dgm:spPr/>
    </dgm:pt>
    <dgm:pt modelId="{7569ECFD-1BBB-4146-A2F7-190BA7E1C0B2}" type="pres">
      <dgm:prSet presAssocID="{137344D2-2DE3-4B31-8A0D-51024CA2973F}" presName="rootText" presStyleLbl="node2" presStyleIdx="3" presStyleCnt="5">
        <dgm:presLayoutVars>
          <dgm:chPref val="3"/>
        </dgm:presLayoutVars>
      </dgm:prSet>
      <dgm:spPr/>
    </dgm:pt>
    <dgm:pt modelId="{F4255E20-39F8-4730-AF1B-391DE4DD84BE}" type="pres">
      <dgm:prSet presAssocID="{137344D2-2DE3-4B31-8A0D-51024CA2973F}" presName="rootConnector" presStyleLbl="node2" presStyleIdx="3" presStyleCnt="5"/>
      <dgm:spPr/>
    </dgm:pt>
    <dgm:pt modelId="{57CCD432-B08F-4691-8916-1D62B2C019CA}" type="pres">
      <dgm:prSet presAssocID="{137344D2-2DE3-4B31-8A0D-51024CA2973F}" presName="hierChild4" presStyleCnt="0"/>
      <dgm:spPr/>
    </dgm:pt>
    <dgm:pt modelId="{25796CBA-D6C6-46F1-8090-69DE96B06813}" type="pres">
      <dgm:prSet presAssocID="{4D051C6A-8A8A-42E5-9A36-5BDE6F1A1EBB}" presName="Name35" presStyleLbl="parChTrans1D3" presStyleIdx="3" presStyleCnt="5"/>
      <dgm:spPr/>
    </dgm:pt>
    <dgm:pt modelId="{3E3CA961-1354-41A0-B7B9-C1E5389A9A83}" type="pres">
      <dgm:prSet presAssocID="{2829D53B-DB01-4EDF-8C0B-5C86D15F7AB9}" presName="hierRoot2" presStyleCnt="0">
        <dgm:presLayoutVars>
          <dgm:hierBranch val="r"/>
        </dgm:presLayoutVars>
      </dgm:prSet>
      <dgm:spPr/>
    </dgm:pt>
    <dgm:pt modelId="{33A33ED3-FF01-4DCB-9657-A43E8DEC6876}" type="pres">
      <dgm:prSet presAssocID="{2829D53B-DB01-4EDF-8C0B-5C86D15F7AB9}" presName="rootComposite" presStyleCnt="0"/>
      <dgm:spPr/>
    </dgm:pt>
    <dgm:pt modelId="{FAF92D53-17AA-4EBC-9F57-77EBE29F70AF}" type="pres">
      <dgm:prSet presAssocID="{2829D53B-DB01-4EDF-8C0B-5C86D15F7AB9}" presName="rootText" presStyleLbl="node3" presStyleIdx="3" presStyleCnt="5">
        <dgm:presLayoutVars>
          <dgm:chPref val="3"/>
        </dgm:presLayoutVars>
      </dgm:prSet>
      <dgm:spPr/>
    </dgm:pt>
    <dgm:pt modelId="{FB5EB499-3FC2-4ED2-8820-4492EB0220C2}" type="pres">
      <dgm:prSet presAssocID="{2829D53B-DB01-4EDF-8C0B-5C86D15F7AB9}" presName="rootConnector" presStyleLbl="node3" presStyleIdx="3" presStyleCnt="5"/>
      <dgm:spPr/>
    </dgm:pt>
    <dgm:pt modelId="{0F10DB23-D7F3-4715-8BCC-D09DBE257CFC}" type="pres">
      <dgm:prSet presAssocID="{2829D53B-DB01-4EDF-8C0B-5C86D15F7AB9}" presName="hierChild4" presStyleCnt="0"/>
      <dgm:spPr/>
    </dgm:pt>
    <dgm:pt modelId="{7AC9B5B6-DC7C-4EE3-9DBF-B71862FEC966}" type="pres">
      <dgm:prSet presAssocID="{2829D53B-DB01-4EDF-8C0B-5C86D15F7AB9}" presName="hierChild5" presStyleCnt="0"/>
      <dgm:spPr/>
    </dgm:pt>
    <dgm:pt modelId="{B8859E00-DA67-44BB-8B33-3801385A38AC}" type="pres">
      <dgm:prSet presAssocID="{137344D2-2DE3-4B31-8A0D-51024CA2973F}" presName="hierChild5" presStyleCnt="0"/>
      <dgm:spPr/>
    </dgm:pt>
    <dgm:pt modelId="{0CE6E058-7AE7-49CB-BDBD-19D804F3E948}" type="pres">
      <dgm:prSet presAssocID="{DE6C2766-6D14-4174-954A-E240CDEE3C3F}" presName="Name35" presStyleLbl="parChTrans1D2" presStyleIdx="4" presStyleCnt="5"/>
      <dgm:spPr/>
    </dgm:pt>
    <dgm:pt modelId="{C6295279-B3D3-41ED-BEB3-072119658DB7}" type="pres">
      <dgm:prSet presAssocID="{EA1A9D22-D04E-44E8-9C06-6DFFB15C6B2C}" presName="hierRoot2" presStyleCnt="0">
        <dgm:presLayoutVars>
          <dgm:hierBranch/>
        </dgm:presLayoutVars>
      </dgm:prSet>
      <dgm:spPr/>
    </dgm:pt>
    <dgm:pt modelId="{C6CDDE63-B2F0-4357-A471-EAC71E636634}" type="pres">
      <dgm:prSet presAssocID="{EA1A9D22-D04E-44E8-9C06-6DFFB15C6B2C}" presName="rootComposite" presStyleCnt="0"/>
      <dgm:spPr/>
    </dgm:pt>
    <dgm:pt modelId="{E4C14D32-F08A-47B1-B4F1-0124A2878AEE}" type="pres">
      <dgm:prSet presAssocID="{EA1A9D22-D04E-44E8-9C06-6DFFB15C6B2C}" presName="rootText" presStyleLbl="node2" presStyleIdx="4" presStyleCnt="5">
        <dgm:presLayoutVars>
          <dgm:chPref val="3"/>
        </dgm:presLayoutVars>
      </dgm:prSet>
      <dgm:spPr/>
    </dgm:pt>
    <dgm:pt modelId="{CFE2E3C8-E20E-4677-B528-F868EDEDBCCC}" type="pres">
      <dgm:prSet presAssocID="{EA1A9D22-D04E-44E8-9C06-6DFFB15C6B2C}" presName="rootConnector" presStyleLbl="node2" presStyleIdx="4" presStyleCnt="5"/>
      <dgm:spPr/>
    </dgm:pt>
    <dgm:pt modelId="{7FACFC9E-37D3-41CA-8C4E-DCC207D47FA1}" type="pres">
      <dgm:prSet presAssocID="{EA1A9D22-D04E-44E8-9C06-6DFFB15C6B2C}" presName="hierChild4" presStyleCnt="0"/>
      <dgm:spPr/>
    </dgm:pt>
    <dgm:pt modelId="{96C24807-4BBB-4B98-A7CA-42FC1538ACFD}" type="pres">
      <dgm:prSet presAssocID="{FF1FC8F6-3BA5-4870-8E27-934F234158F9}" presName="Name35" presStyleLbl="parChTrans1D3" presStyleIdx="4" presStyleCnt="5"/>
      <dgm:spPr/>
    </dgm:pt>
    <dgm:pt modelId="{471EF704-2806-4309-A3D4-4E9FD87478BF}" type="pres">
      <dgm:prSet presAssocID="{0EE664ED-061F-4D42-9FC1-38B8300455B6}" presName="hierRoot2" presStyleCnt="0">
        <dgm:presLayoutVars>
          <dgm:hierBranch val="r"/>
        </dgm:presLayoutVars>
      </dgm:prSet>
      <dgm:spPr/>
    </dgm:pt>
    <dgm:pt modelId="{5B2AE94C-B017-4412-82D3-53815E352C59}" type="pres">
      <dgm:prSet presAssocID="{0EE664ED-061F-4D42-9FC1-38B8300455B6}" presName="rootComposite" presStyleCnt="0"/>
      <dgm:spPr/>
    </dgm:pt>
    <dgm:pt modelId="{0B6EACB3-CE10-4437-BDAB-3BC188EECEFA}" type="pres">
      <dgm:prSet presAssocID="{0EE664ED-061F-4D42-9FC1-38B8300455B6}" presName="rootText" presStyleLbl="node3" presStyleIdx="4" presStyleCnt="5">
        <dgm:presLayoutVars>
          <dgm:chPref val="3"/>
        </dgm:presLayoutVars>
      </dgm:prSet>
      <dgm:spPr/>
    </dgm:pt>
    <dgm:pt modelId="{F079D3B5-2E17-459E-8FAD-0E5093FDF7C9}" type="pres">
      <dgm:prSet presAssocID="{0EE664ED-061F-4D42-9FC1-38B8300455B6}" presName="rootConnector" presStyleLbl="node3" presStyleIdx="4" presStyleCnt="5"/>
      <dgm:spPr/>
    </dgm:pt>
    <dgm:pt modelId="{974AF164-F4FB-41A3-B75F-D494E3326601}" type="pres">
      <dgm:prSet presAssocID="{0EE664ED-061F-4D42-9FC1-38B8300455B6}" presName="hierChild4" presStyleCnt="0"/>
      <dgm:spPr/>
    </dgm:pt>
    <dgm:pt modelId="{CFA4120B-86F5-474C-B3BE-0C893DA6B724}" type="pres">
      <dgm:prSet presAssocID="{0EE664ED-061F-4D42-9FC1-38B8300455B6}" presName="hierChild5" presStyleCnt="0"/>
      <dgm:spPr/>
    </dgm:pt>
    <dgm:pt modelId="{4E7CA67E-37F9-4460-BFE6-866524D857E0}" type="pres">
      <dgm:prSet presAssocID="{EA1A9D22-D04E-44E8-9C06-6DFFB15C6B2C}" presName="hierChild5" presStyleCnt="0"/>
      <dgm:spPr/>
    </dgm:pt>
    <dgm:pt modelId="{2EDC9FA5-94AD-42D7-80CC-B4F5D212F979}" type="pres">
      <dgm:prSet presAssocID="{4A8A6D4F-BC13-41C1-870A-DC5CBFE612EA}" presName="hierChild3" presStyleCnt="0"/>
      <dgm:spPr/>
    </dgm:pt>
  </dgm:ptLst>
  <dgm:cxnLst>
    <dgm:cxn modelId="{B23FCFFD-451C-4BAD-A421-7E662EA2C953}" type="presOf" srcId="{DAD51B18-2903-4720-9764-9397DDB8A401}" destId="{0C41F40F-95C0-488F-B01D-5817FB7EA6EF}" srcOrd="0" destOrd="0" presId="urn:microsoft.com/office/officeart/2005/8/layout/orgChart1"/>
    <dgm:cxn modelId="{F1802540-A4BD-42B0-B84B-C57B86E08BEE}" type="presOf" srcId="{EA1A9D22-D04E-44E8-9C06-6DFFB15C6B2C}" destId="{CFE2E3C8-E20E-4677-B528-F868EDEDBCCC}" srcOrd="1" destOrd="0" presId="urn:microsoft.com/office/officeart/2005/8/layout/orgChart1"/>
    <dgm:cxn modelId="{D46AAAEF-DC5C-44D4-BCD5-3E47D0DB4907}" type="presOf" srcId="{9B0C69F9-B2B1-4E52-9DEC-6F1F0F9AA1D7}" destId="{279F7DAE-084B-48BC-927F-56E4529353CD}" srcOrd="0" destOrd="0" presId="urn:microsoft.com/office/officeart/2005/8/layout/orgChart1"/>
    <dgm:cxn modelId="{A08CE121-0DC2-48D2-A666-6D9CBDE430BC}" type="presOf" srcId="{2829D53B-DB01-4EDF-8C0B-5C86D15F7AB9}" destId="{FAF92D53-17AA-4EBC-9F57-77EBE29F70AF}" srcOrd="0" destOrd="0" presId="urn:microsoft.com/office/officeart/2005/8/layout/orgChart1"/>
    <dgm:cxn modelId="{7E466C77-5940-4353-91CA-31B351802434}" type="presOf" srcId="{0EE664ED-061F-4D42-9FC1-38B8300455B6}" destId="{F079D3B5-2E17-459E-8FAD-0E5093FDF7C9}" srcOrd="1" destOrd="0" presId="urn:microsoft.com/office/officeart/2005/8/layout/orgChart1"/>
    <dgm:cxn modelId="{746B0F84-AF30-4AFE-8E34-26E19A9C3EE7}" srcId="{C3239A07-2219-48EB-9FCF-F728129B2A7E}" destId="{4A8A6D4F-BC13-41C1-870A-DC5CBFE612EA}" srcOrd="0" destOrd="0" parTransId="{A55766EF-4E4A-4E81-91DA-C96B3CD0FA4E}" sibTransId="{94069454-FC81-46A1-B3F1-444ADC518A99}"/>
    <dgm:cxn modelId="{88A068E1-3EC3-4B9A-B0E1-AB9CF568C0A7}" type="presOf" srcId="{4E8EB031-8B30-4FC5-B30C-F5B2CAE393C6}" destId="{B6CF5C4A-5D39-43D6-A315-241D930C2AAD}" srcOrd="1" destOrd="0" presId="urn:microsoft.com/office/officeart/2005/8/layout/orgChart1"/>
    <dgm:cxn modelId="{6CC3F16F-0B91-48DD-8395-56D9653E9638}" type="presOf" srcId="{137344D2-2DE3-4B31-8A0D-51024CA2973F}" destId="{F4255E20-39F8-4730-AF1B-391DE4DD84BE}" srcOrd="1" destOrd="0" presId="urn:microsoft.com/office/officeart/2005/8/layout/orgChart1"/>
    <dgm:cxn modelId="{C5C6ED6C-6A82-4E3F-AD77-A7A4BF75EC0D}" srcId="{DAD51B18-2903-4720-9764-9397DDB8A401}" destId="{1187EE17-E8AE-4706-8404-2E61767B23ED}" srcOrd="0" destOrd="0" parTransId="{60B132C3-1084-4F2F-B89D-C14A40676439}" sibTransId="{7A8A5F07-CA74-48E9-BF76-C6DD018D8548}"/>
    <dgm:cxn modelId="{56037CC2-27A4-4E75-82C3-01865C1ED770}" type="presOf" srcId="{FF1FC8F6-3BA5-4870-8E27-934F234158F9}" destId="{96C24807-4BBB-4B98-A7CA-42FC1538ACFD}" srcOrd="0" destOrd="0" presId="urn:microsoft.com/office/officeart/2005/8/layout/orgChart1"/>
    <dgm:cxn modelId="{5FE3838E-25CE-489F-A016-74050B718916}" srcId="{EA1A9D22-D04E-44E8-9C06-6DFFB15C6B2C}" destId="{0EE664ED-061F-4D42-9FC1-38B8300455B6}" srcOrd="0" destOrd="0" parTransId="{FF1FC8F6-3BA5-4870-8E27-934F234158F9}" sibTransId="{CB0E1E3D-2E3E-41ED-9D4B-6F848A8EF8B9}"/>
    <dgm:cxn modelId="{D1CF98A2-F19D-42DD-8E17-C77F3D6FBBA2}" type="presOf" srcId="{C3239A07-2219-48EB-9FCF-F728129B2A7E}" destId="{457E62A6-84CA-43F6-B226-949035AA5606}" srcOrd="0" destOrd="0" presId="urn:microsoft.com/office/officeart/2005/8/layout/orgChart1"/>
    <dgm:cxn modelId="{08F277A8-12BC-4A89-9DE4-BBC46ECE3F76}" type="presOf" srcId="{15817133-D4CE-43F5-897A-7812CDC69FD4}" destId="{5D92F200-8331-440E-BC42-C27715146F5E}" srcOrd="0" destOrd="0" presId="urn:microsoft.com/office/officeart/2005/8/layout/orgChart1"/>
    <dgm:cxn modelId="{5B8E9352-7FA6-4467-BDC8-F4D5FAAB6A00}" type="presOf" srcId="{5D33E19B-46C2-41E8-88A8-32498E48977B}" destId="{5843A086-0558-4AA7-8119-FD9A99510BBE}" srcOrd="1" destOrd="0" presId="urn:microsoft.com/office/officeart/2005/8/layout/orgChart1"/>
    <dgm:cxn modelId="{AC1537E0-E095-4FD4-8F4E-CFECC2DA0AEB}" type="presOf" srcId="{4D051C6A-8A8A-42E5-9A36-5BDE6F1A1EBB}" destId="{25796CBA-D6C6-46F1-8090-69DE96B06813}" srcOrd="0" destOrd="0" presId="urn:microsoft.com/office/officeart/2005/8/layout/orgChart1"/>
    <dgm:cxn modelId="{68D18661-E40B-41C5-B6EA-6E5846D01F80}" srcId="{15817133-D4CE-43F5-897A-7812CDC69FD4}" destId="{5D33E19B-46C2-41E8-88A8-32498E48977B}" srcOrd="0" destOrd="0" parTransId="{C25A1950-0601-487D-A3DD-98A5D827307A}" sibTransId="{24F9BE5E-0B8D-4111-99CD-DE1B4144715A}"/>
    <dgm:cxn modelId="{5F1C1771-AB1F-42D0-A8DF-B90AD86AE062}" srcId="{4A8A6D4F-BC13-41C1-870A-DC5CBFE612EA}" destId="{15817133-D4CE-43F5-897A-7812CDC69FD4}" srcOrd="1" destOrd="0" parTransId="{6FB5A063-DBE3-41D9-A036-44B96718FC72}" sibTransId="{F7953FBC-9328-4FCA-B58D-7019FFEF2307}"/>
    <dgm:cxn modelId="{E1F550DE-088E-484A-BD1E-76F17EEC2A88}" type="presOf" srcId="{9B0C69F9-B2B1-4E52-9DEC-6F1F0F9AA1D7}" destId="{65172D7A-D36E-4EC6-9FD5-CD3C31E5D315}" srcOrd="1" destOrd="0" presId="urn:microsoft.com/office/officeart/2005/8/layout/orgChart1"/>
    <dgm:cxn modelId="{974E8737-C34B-48D3-B4EF-203DEA8C56D2}" type="presOf" srcId="{61ECF277-B96E-441A-B63B-87F2067813C8}" destId="{286CFED2-CA62-4895-AB46-9887EE96B2CF}" srcOrd="0" destOrd="0" presId="urn:microsoft.com/office/officeart/2005/8/layout/orgChart1"/>
    <dgm:cxn modelId="{3B444828-F732-4427-A51F-A75512A87202}" srcId="{137344D2-2DE3-4B31-8A0D-51024CA2973F}" destId="{2829D53B-DB01-4EDF-8C0B-5C86D15F7AB9}" srcOrd="0" destOrd="0" parTransId="{4D051C6A-8A8A-42E5-9A36-5BDE6F1A1EBB}" sibTransId="{7E1C7BCF-A4AE-415C-9FD3-7B8AA7C235E9}"/>
    <dgm:cxn modelId="{25943C19-51AA-4142-91E6-8C1A3C67C486}" type="presOf" srcId="{DB488F75-EC75-426B-958B-E7B3435B9D08}" destId="{D5254996-04A0-402C-8434-9B07C20A1950}" srcOrd="0" destOrd="0" presId="urn:microsoft.com/office/officeart/2005/8/layout/orgChart1"/>
    <dgm:cxn modelId="{4427B1B1-655A-4672-9DA4-CB18214258E0}" type="presOf" srcId="{F2BAB439-41CE-422F-B77B-0BC4452EBAFD}" destId="{A9D6C525-CE43-4300-BD8A-113622E9DD5B}" srcOrd="0" destOrd="0" presId="urn:microsoft.com/office/officeart/2005/8/layout/orgChart1"/>
    <dgm:cxn modelId="{D42154FB-CFA9-4320-B473-F902D81F8F87}" type="presOf" srcId="{0EE664ED-061F-4D42-9FC1-38B8300455B6}" destId="{0B6EACB3-CE10-4437-BDAB-3BC188EECEFA}" srcOrd="0" destOrd="0" presId="urn:microsoft.com/office/officeart/2005/8/layout/orgChart1"/>
    <dgm:cxn modelId="{6EBB9A83-0560-4F0B-B4D9-62DB08D3A48C}" type="presOf" srcId="{F2E47DE3-2CA4-4294-98F7-B58F5FC1713F}" destId="{46F97DF6-A059-4889-AF5B-A9AC1B4422F7}" srcOrd="0" destOrd="0" presId="urn:microsoft.com/office/officeart/2005/8/layout/orgChart1"/>
    <dgm:cxn modelId="{CAF0028D-663A-4FA3-BB1D-069B07FBD3AE}" srcId="{4A8A6D4F-BC13-41C1-870A-DC5CBFE612EA}" destId="{DAD51B18-2903-4720-9764-9397DDB8A401}" srcOrd="2" destOrd="0" parTransId="{F2BAB439-41CE-422F-B77B-0BC4452EBAFD}" sibTransId="{FA19C452-1A31-49B3-B649-E44BA65B52E7}"/>
    <dgm:cxn modelId="{42235E83-601A-4DCE-8BAE-4028E4211875}" srcId="{4A8A6D4F-BC13-41C1-870A-DC5CBFE612EA}" destId="{137344D2-2DE3-4B31-8A0D-51024CA2973F}" srcOrd="3" destOrd="0" parTransId="{DB488F75-EC75-426B-958B-E7B3435B9D08}" sibTransId="{E003F4BA-0245-4428-A7EA-CA1B11820256}"/>
    <dgm:cxn modelId="{A07BC122-7EDA-4E00-9CB1-6B08CC32E2B5}" type="presOf" srcId="{1187EE17-E8AE-4706-8404-2E61767B23ED}" destId="{0F8A11D0-3C14-4E85-8B83-A055AABF3244}" srcOrd="1" destOrd="0" presId="urn:microsoft.com/office/officeart/2005/8/layout/orgChart1"/>
    <dgm:cxn modelId="{3DF375B1-33B5-41B9-82FB-E00F609AD6A4}" type="presOf" srcId="{4A8A6D4F-BC13-41C1-870A-DC5CBFE612EA}" destId="{311725ED-B3C3-4FB7-A647-5EC997CA2547}" srcOrd="1" destOrd="0" presId="urn:microsoft.com/office/officeart/2005/8/layout/orgChart1"/>
    <dgm:cxn modelId="{ED96911A-6016-4BEF-8700-2BCA0A26EAC7}" type="presOf" srcId="{60B132C3-1084-4F2F-B89D-C14A40676439}" destId="{61E0D009-5215-44A9-899A-BAB997070CA9}" srcOrd="0" destOrd="0" presId="urn:microsoft.com/office/officeart/2005/8/layout/orgChart1"/>
    <dgm:cxn modelId="{81DE6897-1859-4B61-8E1D-7F25569FC386}" type="presOf" srcId="{15817133-D4CE-43F5-897A-7812CDC69FD4}" destId="{824145C6-98E0-437E-A9B5-038525AF072C}" srcOrd="1" destOrd="0" presId="urn:microsoft.com/office/officeart/2005/8/layout/orgChart1"/>
    <dgm:cxn modelId="{B04ACE67-FFEE-419E-924D-10C267B00EE1}" type="presOf" srcId="{DE6C2766-6D14-4174-954A-E240CDEE3C3F}" destId="{0CE6E058-7AE7-49CB-BDBD-19D804F3E948}" srcOrd="0" destOrd="0" presId="urn:microsoft.com/office/officeart/2005/8/layout/orgChart1"/>
    <dgm:cxn modelId="{607F3984-3B3D-4F7E-BE3B-4C77F8483267}" type="presOf" srcId="{6FB5A063-DBE3-41D9-A036-44B96718FC72}" destId="{2AFC2BE1-64EC-46C0-BF01-58B0E865844B}" srcOrd="0" destOrd="0" presId="urn:microsoft.com/office/officeart/2005/8/layout/orgChart1"/>
    <dgm:cxn modelId="{625C70C8-B36D-4020-908D-9CA41C791724}" type="presOf" srcId="{4A8A6D4F-BC13-41C1-870A-DC5CBFE612EA}" destId="{237AEF99-B16E-49A7-87C6-1EB416483C90}" srcOrd="0" destOrd="0" presId="urn:microsoft.com/office/officeart/2005/8/layout/orgChart1"/>
    <dgm:cxn modelId="{5D354E47-D1C9-40D3-95E7-738B2641A89C}" srcId="{4A8A6D4F-BC13-41C1-870A-DC5CBFE612EA}" destId="{EA1A9D22-D04E-44E8-9C06-6DFFB15C6B2C}" srcOrd="4" destOrd="0" parTransId="{DE6C2766-6D14-4174-954A-E240CDEE3C3F}" sibTransId="{90BCF72C-B5AE-40A0-A701-F9CCCCD5EFCE}"/>
    <dgm:cxn modelId="{C721BA25-6A0E-49CF-8F49-BF1DD6FEB35A}" type="presOf" srcId="{2829D53B-DB01-4EDF-8C0B-5C86D15F7AB9}" destId="{FB5EB499-3FC2-4ED2-8820-4492EB0220C2}" srcOrd="1" destOrd="0" presId="urn:microsoft.com/office/officeart/2005/8/layout/orgChart1"/>
    <dgm:cxn modelId="{BEE1D836-D4AE-41DA-9E9A-57EE1477258C}" type="presOf" srcId="{C25A1950-0601-487D-A3DD-98A5D827307A}" destId="{C1EE4D4C-94F4-45A2-9D7E-061E3D00AD19}" srcOrd="0" destOrd="0" presId="urn:microsoft.com/office/officeart/2005/8/layout/orgChart1"/>
    <dgm:cxn modelId="{A1D270B8-D2B1-4403-8E7A-C18EA68E697F}" type="presOf" srcId="{137344D2-2DE3-4B31-8A0D-51024CA2973F}" destId="{7569ECFD-1BBB-4146-A2F7-190BA7E1C0B2}" srcOrd="0" destOrd="0" presId="urn:microsoft.com/office/officeart/2005/8/layout/orgChart1"/>
    <dgm:cxn modelId="{1FC4CF1B-F8A1-4B90-967D-E277A10D8A01}" srcId="{4A8A6D4F-BC13-41C1-870A-DC5CBFE612EA}" destId="{9B0C69F9-B2B1-4E52-9DEC-6F1F0F9AA1D7}" srcOrd="0" destOrd="0" parTransId="{61ECF277-B96E-441A-B63B-87F2067813C8}" sibTransId="{E098D599-F63A-420C-9A54-1F08005B709A}"/>
    <dgm:cxn modelId="{87CB1BF6-0E95-4D0A-BE03-9B65EBF7096B}" type="presOf" srcId="{4E8EB031-8B30-4FC5-B30C-F5B2CAE393C6}" destId="{13D8B4D6-F05F-4AB6-A2F2-916442741180}" srcOrd="0" destOrd="0" presId="urn:microsoft.com/office/officeart/2005/8/layout/orgChart1"/>
    <dgm:cxn modelId="{25D7C00A-FE9E-43E5-A490-FF3D3029F910}" type="presOf" srcId="{EA1A9D22-D04E-44E8-9C06-6DFFB15C6B2C}" destId="{E4C14D32-F08A-47B1-B4F1-0124A2878AEE}" srcOrd="0" destOrd="0" presId="urn:microsoft.com/office/officeart/2005/8/layout/orgChart1"/>
    <dgm:cxn modelId="{9EA98D82-8188-4469-B7EF-714883CB33C4}" type="presOf" srcId="{1187EE17-E8AE-4706-8404-2E61767B23ED}" destId="{4E1FF2C2-22D5-48CC-BBC4-9D91704967AA}" srcOrd="0" destOrd="0" presId="urn:microsoft.com/office/officeart/2005/8/layout/orgChart1"/>
    <dgm:cxn modelId="{900BBF67-B89D-4BFE-96A5-0AEF20B8C3D1}" srcId="{9B0C69F9-B2B1-4E52-9DEC-6F1F0F9AA1D7}" destId="{4E8EB031-8B30-4FC5-B30C-F5B2CAE393C6}" srcOrd="0" destOrd="0" parTransId="{F2E47DE3-2CA4-4294-98F7-B58F5FC1713F}" sibTransId="{77022493-D35A-4AC6-A17E-5184418D037B}"/>
    <dgm:cxn modelId="{317FEACF-86BC-4BA5-BD91-21F41F1F8787}" type="presOf" srcId="{DAD51B18-2903-4720-9764-9397DDB8A401}" destId="{35BD37D4-1455-42D6-B08A-29C4B4B39CCF}" srcOrd="1" destOrd="0" presId="urn:microsoft.com/office/officeart/2005/8/layout/orgChart1"/>
    <dgm:cxn modelId="{46D5D980-6F4C-4FE3-A786-4F50DCEE8CBA}" type="presOf" srcId="{5D33E19B-46C2-41E8-88A8-32498E48977B}" destId="{81E1C3C5-D362-42DC-BED1-DE519C41ED1A}" srcOrd="0" destOrd="0" presId="urn:microsoft.com/office/officeart/2005/8/layout/orgChart1"/>
    <dgm:cxn modelId="{D0A44583-2C4C-4D70-BAF6-695FD8974652}" type="presParOf" srcId="{457E62A6-84CA-43F6-B226-949035AA5606}" destId="{DD87CE9A-E68F-4891-BFE2-963C621859B0}" srcOrd="0" destOrd="0" presId="urn:microsoft.com/office/officeart/2005/8/layout/orgChart1"/>
    <dgm:cxn modelId="{62E9D3F7-7B86-42A9-B626-B9F931CB89F3}" type="presParOf" srcId="{DD87CE9A-E68F-4891-BFE2-963C621859B0}" destId="{06032579-1D19-4DE9-B539-32C8C394E701}" srcOrd="0" destOrd="0" presId="urn:microsoft.com/office/officeart/2005/8/layout/orgChart1"/>
    <dgm:cxn modelId="{9E248CF5-6753-455F-B84B-0320ACB2145C}" type="presParOf" srcId="{06032579-1D19-4DE9-B539-32C8C394E701}" destId="{237AEF99-B16E-49A7-87C6-1EB416483C90}" srcOrd="0" destOrd="0" presId="urn:microsoft.com/office/officeart/2005/8/layout/orgChart1"/>
    <dgm:cxn modelId="{DA2A946D-651D-4E52-9412-B0EE69CA51C3}" type="presParOf" srcId="{06032579-1D19-4DE9-B539-32C8C394E701}" destId="{311725ED-B3C3-4FB7-A647-5EC997CA2547}" srcOrd="1" destOrd="0" presId="urn:microsoft.com/office/officeart/2005/8/layout/orgChart1"/>
    <dgm:cxn modelId="{CFA1EA84-790D-4D25-9148-F41F9DCA7BE6}" type="presParOf" srcId="{DD87CE9A-E68F-4891-BFE2-963C621859B0}" destId="{ACA3FCE6-489F-49B1-B7A5-95F54D67EAC4}" srcOrd="1" destOrd="0" presId="urn:microsoft.com/office/officeart/2005/8/layout/orgChart1"/>
    <dgm:cxn modelId="{C42386E0-E747-4048-992D-F2A6611E498C}" type="presParOf" srcId="{ACA3FCE6-489F-49B1-B7A5-95F54D67EAC4}" destId="{286CFED2-CA62-4895-AB46-9887EE96B2CF}" srcOrd="0" destOrd="0" presId="urn:microsoft.com/office/officeart/2005/8/layout/orgChart1"/>
    <dgm:cxn modelId="{51347A0D-6949-41AF-95B9-AB1CCB4A7A8C}" type="presParOf" srcId="{ACA3FCE6-489F-49B1-B7A5-95F54D67EAC4}" destId="{9619949F-4FE2-4998-9A6A-CA48121DFF85}" srcOrd="1" destOrd="0" presId="urn:microsoft.com/office/officeart/2005/8/layout/orgChart1"/>
    <dgm:cxn modelId="{909795E2-AAA6-474A-8D4E-58AAC5EEB257}" type="presParOf" srcId="{9619949F-4FE2-4998-9A6A-CA48121DFF85}" destId="{51802B40-F712-4B17-8C5E-04AF9EF7733F}" srcOrd="0" destOrd="0" presId="urn:microsoft.com/office/officeart/2005/8/layout/orgChart1"/>
    <dgm:cxn modelId="{D72D879C-FA4E-4E47-8258-688C65DD732C}" type="presParOf" srcId="{51802B40-F712-4B17-8C5E-04AF9EF7733F}" destId="{279F7DAE-084B-48BC-927F-56E4529353CD}" srcOrd="0" destOrd="0" presId="urn:microsoft.com/office/officeart/2005/8/layout/orgChart1"/>
    <dgm:cxn modelId="{6CB4D713-3D40-40CE-8770-7021214D7EBA}" type="presParOf" srcId="{51802B40-F712-4B17-8C5E-04AF9EF7733F}" destId="{65172D7A-D36E-4EC6-9FD5-CD3C31E5D315}" srcOrd="1" destOrd="0" presId="urn:microsoft.com/office/officeart/2005/8/layout/orgChart1"/>
    <dgm:cxn modelId="{16108582-4975-47B5-95C4-01EAD9152F56}" type="presParOf" srcId="{9619949F-4FE2-4998-9A6A-CA48121DFF85}" destId="{4E5005FA-D7C1-4BAF-8740-16AC3DDE7A39}" srcOrd="1" destOrd="0" presId="urn:microsoft.com/office/officeart/2005/8/layout/orgChart1"/>
    <dgm:cxn modelId="{919CD6F4-7017-47D9-99E0-4AC3CFC7643E}" type="presParOf" srcId="{4E5005FA-D7C1-4BAF-8740-16AC3DDE7A39}" destId="{46F97DF6-A059-4889-AF5B-A9AC1B4422F7}" srcOrd="0" destOrd="0" presId="urn:microsoft.com/office/officeart/2005/8/layout/orgChart1"/>
    <dgm:cxn modelId="{85CCDC37-0AF4-44BE-8ED4-523455239696}" type="presParOf" srcId="{4E5005FA-D7C1-4BAF-8740-16AC3DDE7A39}" destId="{F5F9089B-31E4-4098-9BD5-8DDC7F27320E}" srcOrd="1" destOrd="0" presId="urn:microsoft.com/office/officeart/2005/8/layout/orgChart1"/>
    <dgm:cxn modelId="{D353109B-C9A3-4067-B084-44059B264833}" type="presParOf" srcId="{F5F9089B-31E4-4098-9BD5-8DDC7F27320E}" destId="{069DFDA2-4CC6-467C-BC2D-BF50F9651FA8}" srcOrd="0" destOrd="0" presId="urn:microsoft.com/office/officeart/2005/8/layout/orgChart1"/>
    <dgm:cxn modelId="{DBC25889-17F1-4423-BDC9-2CD8D7A81A47}" type="presParOf" srcId="{069DFDA2-4CC6-467C-BC2D-BF50F9651FA8}" destId="{13D8B4D6-F05F-4AB6-A2F2-916442741180}" srcOrd="0" destOrd="0" presId="urn:microsoft.com/office/officeart/2005/8/layout/orgChart1"/>
    <dgm:cxn modelId="{02E9EB09-8F99-418C-ACBE-A102B77B397B}" type="presParOf" srcId="{069DFDA2-4CC6-467C-BC2D-BF50F9651FA8}" destId="{B6CF5C4A-5D39-43D6-A315-241D930C2AAD}" srcOrd="1" destOrd="0" presId="urn:microsoft.com/office/officeart/2005/8/layout/orgChart1"/>
    <dgm:cxn modelId="{41C3D643-39C8-4198-B088-B75B830AEC2F}" type="presParOf" srcId="{F5F9089B-31E4-4098-9BD5-8DDC7F27320E}" destId="{3D778770-05FA-4B9C-A036-B7DE77EC56F1}" srcOrd="1" destOrd="0" presId="urn:microsoft.com/office/officeart/2005/8/layout/orgChart1"/>
    <dgm:cxn modelId="{4CBCC0C7-0EFC-4D78-8ACE-7C146E57B91C}" type="presParOf" srcId="{F5F9089B-31E4-4098-9BD5-8DDC7F27320E}" destId="{020DAB51-1F0F-4E50-829D-4FB050F80591}" srcOrd="2" destOrd="0" presId="urn:microsoft.com/office/officeart/2005/8/layout/orgChart1"/>
    <dgm:cxn modelId="{A97A9AB8-BD9D-40C1-AEB1-6B76AB5C2560}" type="presParOf" srcId="{9619949F-4FE2-4998-9A6A-CA48121DFF85}" destId="{1C0C9B3E-9D4C-4C7F-AB54-59683CD57050}" srcOrd="2" destOrd="0" presId="urn:microsoft.com/office/officeart/2005/8/layout/orgChart1"/>
    <dgm:cxn modelId="{86A283FE-CF49-4A50-9F30-29E7C3FC468E}" type="presParOf" srcId="{ACA3FCE6-489F-49B1-B7A5-95F54D67EAC4}" destId="{2AFC2BE1-64EC-46C0-BF01-58B0E865844B}" srcOrd="2" destOrd="0" presId="urn:microsoft.com/office/officeart/2005/8/layout/orgChart1"/>
    <dgm:cxn modelId="{937D62CE-6DE8-4919-A391-1BE3B4462FCF}" type="presParOf" srcId="{ACA3FCE6-489F-49B1-B7A5-95F54D67EAC4}" destId="{2BC09356-9293-4CE5-9576-8565BB52B1D7}" srcOrd="3" destOrd="0" presId="urn:microsoft.com/office/officeart/2005/8/layout/orgChart1"/>
    <dgm:cxn modelId="{60C58C62-6420-4FE4-8356-A5E10F98043F}" type="presParOf" srcId="{2BC09356-9293-4CE5-9576-8565BB52B1D7}" destId="{BB77C4BB-E7AE-4067-9DDF-14F99ABF0A15}" srcOrd="0" destOrd="0" presId="urn:microsoft.com/office/officeart/2005/8/layout/orgChart1"/>
    <dgm:cxn modelId="{38023594-B95C-48CD-8452-9D7B971631EF}" type="presParOf" srcId="{BB77C4BB-E7AE-4067-9DDF-14F99ABF0A15}" destId="{5D92F200-8331-440E-BC42-C27715146F5E}" srcOrd="0" destOrd="0" presId="urn:microsoft.com/office/officeart/2005/8/layout/orgChart1"/>
    <dgm:cxn modelId="{9D74328D-C859-460D-A0A2-3EF43691FBEF}" type="presParOf" srcId="{BB77C4BB-E7AE-4067-9DDF-14F99ABF0A15}" destId="{824145C6-98E0-437E-A9B5-038525AF072C}" srcOrd="1" destOrd="0" presId="urn:microsoft.com/office/officeart/2005/8/layout/orgChart1"/>
    <dgm:cxn modelId="{0E5A5762-2CC8-4188-B55B-FF971810145D}" type="presParOf" srcId="{2BC09356-9293-4CE5-9576-8565BB52B1D7}" destId="{C96AEB0F-164F-47F5-B763-FB2B0CEF6F5D}" srcOrd="1" destOrd="0" presId="urn:microsoft.com/office/officeart/2005/8/layout/orgChart1"/>
    <dgm:cxn modelId="{4F0B4B64-3648-4DCF-8A23-00C40D83E898}" type="presParOf" srcId="{C96AEB0F-164F-47F5-B763-FB2B0CEF6F5D}" destId="{C1EE4D4C-94F4-45A2-9D7E-061E3D00AD19}" srcOrd="0" destOrd="0" presId="urn:microsoft.com/office/officeart/2005/8/layout/orgChart1"/>
    <dgm:cxn modelId="{BD040581-69F2-456A-BF9B-2934FE55F7D2}" type="presParOf" srcId="{C96AEB0F-164F-47F5-B763-FB2B0CEF6F5D}" destId="{0B6A3EFB-C556-4D0E-A0BA-17B423D0AA10}" srcOrd="1" destOrd="0" presId="urn:microsoft.com/office/officeart/2005/8/layout/orgChart1"/>
    <dgm:cxn modelId="{C7C0A9A2-68C3-4BD5-A4BF-D03B112060C2}" type="presParOf" srcId="{0B6A3EFB-C556-4D0E-A0BA-17B423D0AA10}" destId="{5FCB7F27-DA75-49F1-AF35-370807393ABD}" srcOrd="0" destOrd="0" presId="urn:microsoft.com/office/officeart/2005/8/layout/orgChart1"/>
    <dgm:cxn modelId="{EE40EEAF-E2D1-44C7-9F41-473D4CF9C60E}" type="presParOf" srcId="{5FCB7F27-DA75-49F1-AF35-370807393ABD}" destId="{81E1C3C5-D362-42DC-BED1-DE519C41ED1A}" srcOrd="0" destOrd="0" presId="urn:microsoft.com/office/officeart/2005/8/layout/orgChart1"/>
    <dgm:cxn modelId="{ED10E8EA-A5DA-4A7C-888A-E83FC5C6CBAC}" type="presParOf" srcId="{5FCB7F27-DA75-49F1-AF35-370807393ABD}" destId="{5843A086-0558-4AA7-8119-FD9A99510BBE}" srcOrd="1" destOrd="0" presId="urn:microsoft.com/office/officeart/2005/8/layout/orgChart1"/>
    <dgm:cxn modelId="{2BA93319-E594-419D-BFB3-B1867D9B7DD0}" type="presParOf" srcId="{0B6A3EFB-C556-4D0E-A0BA-17B423D0AA10}" destId="{B73E86B1-3443-47F8-AEEE-5C1423980394}" srcOrd="1" destOrd="0" presId="urn:microsoft.com/office/officeart/2005/8/layout/orgChart1"/>
    <dgm:cxn modelId="{3A37A74C-976F-4238-AC95-DFA104BC6F46}" type="presParOf" srcId="{0B6A3EFB-C556-4D0E-A0BA-17B423D0AA10}" destId="{146F803A-740A-4AF3-9B10-AB1229BF06E7}" srcOrd="2" destOrd="0" presId="urn:microsoft.com/office/officeart/2005/8/layout/orgChart1"/>
    <dgm:cxn modelId="{55C90581-65E6-4755-A923-CE98EF584906}" type="presParOf" srcId="{2BC09356-9293-4CE5-9576-8565BB52B1D7}" destId="{5BC8C1C1-F894-4480-AEFC-5FC7FE044C9F}" srcOrd="2" destOrd="0" presId="urn:microsoft.com/office/officeart/2005/8/layout/orgChart1"/>
    <dgm:cxn modelId="{DBA60478-BD50-4ED1-BE92-DF3BB8B4C3D8}" type="presParOf" srcId="{ACA3FCE6-489F-49B1-B7A5-95F54D67EAC4}" destId="{A9D6C525-CE43-4300-BD8A-113622E9DD5B}" srcOrd="4" destOrd="0" presId="urn:microsoft.com/office/officeart/2005/8/layout/orgChart1"/>
    <dgm:cxn modelId="{8285D520-1E0F-4668-A9EF-F6868C25265C}" type="presParOf" srcId="{ACA3FCE6-489F-49B1-B7A5-95F54D67EAC4}" destId="{5A53885C-300E-487E-8817-FC38CC011497}" srcOrd="5" destOrd="0" presId="urn:microsoft.com/office/officeart/2005/8/layout/orgChart1"/>
    <dgm:cxn modelId="{F0E4B2A1-15ED-434F-BB8F-5AFBFBEF5FE4}" type="presParOf" srcId="{5A53885C-300E-487E-8817-FC38CC011497}" destId="{1D1BE4D0-1828-433E-916C-7C0319066827}" srcOrd="0" destOrd="0" presId="urn:microsoft.com/office/officeart/2005/8/layout/orgChart1"/>
    <dgm:cxn modelId="{157C8727-5CC6-46F0-9089-D9E6AF33475F}" type="presParOf" srcId="{1D1BE4D0-1828-433E-916C-7C0319066827}" destId="{0C41F40F-95C0-488F-B01D-5817FB7EA6EF}" srcOrd="0" destOrd="0" presId="urn:microsoft.com/office/officeart/2005/8/layout/orgChart1"/>
    <dgm:cxn modelId="{8AD11D8D-0098-454C-9FC1-0A16E2821580}" type="presParOf" srcId="{1D1BE4D0-1828-433E-916C-7C0319066827}" destId="{35BD37D4-1455-42D6-B08A-29C4B4B39CCF}" srcOrd="1" destOrd="0" presId="urn:microsoft.com/office/officeart/2005/8/layout/orgChart1"/>
    <dgm:cxn modelId="{07701D86-165E-41D2-8A03-DD99BD3AB315}" type="presParOf" srcId="{5A53885C-300E-487E-8817-FC38CC011497}" destId="{D00BDB62-840D-4F74-AE13-A1457A20F46F}" srcOrd="1" destOrd="0" presId="urn:microsoft.com/office/officeart/2005/8/layout/orgChart1"/>
    <dgm:cxn modelId="{2E156980-DA72-4195-AB98-29194255EDF9}" type="presParOf" srcId="{D00BDB62-840D-4F74-AE13-A1457A20F46F}" destId="{61E0D009-5215-44A9-899A-BAB997070CA9}" srcOrd="0" destOrd="0" presId="urn:microsoft.com/office/officeart/2005/8/layout/orgChart1"/>
    <dgm:cxn modelId="{82103F4A-4966-4257-B302-CD20BABB89F0}" type="presParOf" srcId="{D00BDB62-840D-4F74-AE13-A1457A20F46F}" destId="{7A48A61B-F4AD-4BC4-BCAC-FBF1E6503B05}" srcOrd="1" destOrd="0" presId="urn:microsoft.com/office/officeart/2005/8/layout/orgChart1"/>
    <dgm:cxn modelId="{42FBA941-F844-4EF5-B92C-4FB7B878732A}" type="presParOf" srcId="{7A48A61B-F4AD-4BC4-BCAC-FBF1E6503B05}" destId="{042BC5C5-06E0-4265-9B68-73E02B7D7049}" srcOrd="0" destOrd="0" presId="urn:microsoft.com/office/officeart/2005/8/layout/orgChart1"/>
    <dgm:cxn modelId="{78EF0F71-4800-46C4-A16E-39DFED01B1EB}" type="presParOf" srcId="{042BC5C5-06E0-4265-9B68-73E02B7D7049}" destId="{4E1FF2C2-22D5-48CC-BBC4-9D91704967AA}" srcOrd="0" destOrd="0" presId="urn:microsoft.com/office/officeart/2005/8/layout/orgChart1"/>
    <dgm:cxn modelId="{5BBB6118-728E-4DB5-B3CB-F74A6FB5951B}" type="presParOf" srcId="{042BC5C5-06E0-4265-9B68-73E02B7D7049}" destId="{0F8A11D0-3C14-4E85-8B83-A055AABF3244}" srcOrd="1" destOrd="0" presId="urn:microsoft.com/office/officeart/2005/8/layout/orgChart1"/>
    <dgm:cxn modelId="{7ADCDDFF-A8EC-4C50-A727-1B014A4E071B}" type="presParOf" srcId="{7A48A61B-F4AD-4BC4-BCAC-FBF1E6503B05}" destId="{79ECBD0D-7447-4CD9-95EF-32267F287735}" srcOrd="1" destOrd="0" presId="urn:microsoft.com/office/officeart/2005/8/layout/orgChart1"/>
    <dgm:cxn modelId="{DB8A579F-4F75-4C87-810E-D699A572C446}" type="presParOf" srcId="{7A48A61B-F4AD-4BC4-BCAC-FBF1E6503B05}" destId="{91E84815-FCF4-4B0E-AB07-100CCF3A4D6C}" srcOrd="2" destOrd="0" presId="urn:microsoft.com/office/officeart/2005/8/layout/orgChart1"/>
    <dgm:cxn modelId="{EA60A3E3-09E8-4E7C-ABAF-7174E23CB763}" type="presParOf" srcId="{5A53885C-300E-487E-8817-FC38CC011497}" destId="{89829E54-6D0E-4170-96EE-106CD271646E}" srcOrd="2" destOrd="0" presId="urn:microsoft.com/office/officeart/2005/8/layout/orgChart1"/>
    <dgm:cxn modelId="{3DC83CDB-6D9F-474F-ACAA-92E37995D20F}" type="presParOf" srcId="{ACA3FCE6-489F-49B1-B7A5-95F54D67EAC4}" destId="{D5254996-04A0-402C-8434-9B07C20A1950}" srcOrd="6" destOrd="0" presId="urn:microsoft.com/office/officeart/2005/8/layout/orgChart1"/>
    <dgm:cxn modelId="{03AA2E32-1D7B-48D6-87B7-7535BFA23CCF}" type="presParOf" srcId="{ACA3FCE6-489F-49B1-B7A5-95F54D67EAC4}" destId="{57562878-A798-4190-B1AA-F08E7CC84407}" srcOrd="7" destOrd="0" presId="urn:microsoft.com/office/officeart/2005/8/layout/orgChart1"/>
    <dgm:cxn modelId="{C229F463-9D18-4DA5-80FF-4C3660F66E8A}" type="presParOf" srcId="{57562878-A798-4190-B1AA-F08E7CC84407}" destId="{1F98B1D0-0F47-427B-8B31-FDA8E15C2490}" srcOrd="0" destOrd="0" presId="urn:microsoft.com/office/officeart/2005/8/layout/orgChart1"/>
    <dgm:cxn modelId="{2C11287E-5581-47E1-BF2D-845974583E86}" type="presParOf" srcId="{1F98B1D0-0F47-427B-8B31-FDA8E15C2490}" destId="{7569ECFD-1BBB-4146-A2F7-190BA7E1C0B2}" srcOrd="0" destOrd="0" presId="urn:microsoft.com/office/officeart/2005/8/layout/orgChart1"/>
    <dgm:cxn modelId="{84C56682-D1D1-4155-B97D-DA28D033D7F3}" type="presParOf" srcId="{1F98B1D0-0F47-427B-8B31-FDA8E15C2490}" destId="{F4255E20-39F8-4730-AF1B-391DE4DD84BE}" srcOrd="1" destOrd="0" presId="urn:microsoft.com/office/officeart/2005/8/layout/orgChart1"/>
    <dgm:cxn modelId="{850F7626-3B49-4E73-A459-7C671B2F707F}" type="presParOf" srcId="{57562878-A798-4190-B1AA-F08E7CC84407}" destId="{57CCD432-B08F-4691-8916-1D62B2C019CA}" srcOrd="1" destOrd="0" presId="urn:microsoft.com/office/officeart/2005/8/layout/orgChart1"/>
    <dgm:cxn modelId="{CE7D36FC-5762-4A99-A4C8-E7D00EF697B8}" type="presParOf" srcId="{57CCD432-B08F-4691-8916-1D62B2C019CA}" destId="{25796CBA-D6C6-46F1-8090-69DE96B06813}" srcOrd="0" destOrd="0" presId="urn:microsoft.com/office/officeart/2005/8/layout/orgChart1"/>
    <dgm:cxn modelId="{30BA26AB-7B56-4598-B268-F2E46343ED47}" type="presParOf" srcId="{57CCD432-B08F-4691-8916-1D62B2C019CA}" destId="{3E3CA961-1354-41A0-B7B9-C1E5389A9A83}" srcOrd="1" destOrd="0" presId="urn:microsoft.com/office/officeart/2005/8/layout/orgChart1"/>
    <dgm:cxn modelId="{18A71F0F-DCBB-4D03-95CB-75F9250C57EA}" type="presParOf" srcId="{3E3CA961-1354-41A0-B7B9-C1E5389A9A83}" destId="{33A33ED3-FF01-4DCB-9657-A43E8DEC6876}" srcOrd="0" destOrd="0" presId="urn:microsoft.com/office/officeart/2005/8/layout/orgChart1"/>
    <dgm:cxn modelId="{D22EE415-139A-498E-BA16-C07FBBE59A4D}" type="presParOf" srcId="{33A33ED3-FF01-4DCB-9657-A43E8DEC6876}" destId="{FAF92D53-17AA-4EBC-9F57-77EBE29F70AF}" srcOrd="0" destOrd="0" presId="urn:microsoft.com/office/officeart/2005/8/layout/orgChart1"/>
    <dgm:cxn modelId="{0BFEC5E2-61AD-4F6E-8C1B-FE4F38E821CF}" type="presParOf" srcId="{33A33ED3-FF01-4DCB-9657-A43E8DEC6876}" destId="{FB5EB499-3FC2-4ED2-8820-4492EB0220C2}" srcOrd="1" destOrd="0" presId="urn:microsoft.com/office/officeart/2005/8/layout/orgChart1"/>
    <dgm:cxn modelId="{077CED14-764B-48CA-A82E-E860F5A4237F}" type="presParOf" srcId="{3E3CA961-1354-41A0-B7B9-C1E5389A9A83}" destId="{0F10DB23-D7F3-4715-8BCC-D09DBE257CFC}" srcOrd="1" destOrd="0" presId="urn:microsoft.com/office/officeart/2005/8/layout/orgChart1"/>
    <dgm:cxn modelId="{62AB9DF1-7FB6-4518-96B5-4201E1E97F16}" type="presParOf" srcId="{3E3CA961-1354-41A0-B7B9-C1E5389A9A83}" destId="{7AC9B5B6-DC7C-4EE3-9DBF-B71862FEC966}" srcOrd="2" destOrd="0" presId="urn:microsoft.com/office/officeart/2005/8/layout/orgChart1"/>
    <dgm:cxn modelId="{628B86CC-4489-4934-9DFF-5B614BBFECC2}" type="presParOf" srcId="{57562878-A798-4190-B1AA-F08E7CC84407}" destId="{B8859E00-DA67-44BB-8B33-3801385A38AC}" srcOrd="2" destOrd="0" presId="urn:microsoft.com/office/officeart/2005/8/layout/orgChart1"/>
    <dgm:cxn modelId="{D98B9C22-2EDD-4EF6-81F0-5E1E2D0A81A3}" type="presParOf" srcId="{ACA3FCE6-489F-49B1-B7A5-95F54D67EAC4}" destId="{0CE6E058-7AE7-49CB-BDBD-19D804F3E948}" srcOrd="8" destOrd="0" presId="urn:microsoft.com/office/officeart/2005/8/layout/orgChart1"/>
    <dgm:cxn modelId="{1DE04D7F-44A9-45D4-A7F0-8F7E074B9524}" type="presParOf" srcId="{ACA3FCE6-489F-49B1-B7A5-95F54D67EAC4}" destId="{C6295279-B3D3-41ED-BEB3-072119658DB7}" srcOrd="9" destOrd="0" presId="urn:microsoft.com/office/officeart/2005/8/layout/orgChart1"/>
    <dgm:cxn modelId="{EF27863A-E874-465F-A3E6-A5B970F4B645}" type="presParOf" srcId="{C6295279-B3D3-41ED-BEB3-072119658DB7}" destId="{C6CDDE63-B2F0-4357-A471-EAC71E636634}" srcOrd="0" destOrd="0" presId="urn:microsoft.com/office/officeart/2005/8/layout/orgChart1"/>
    <dgm:cxn modelId="{B1DA393A-D13A-426C-9B04-EEC65DA6D19E}" type="presParOf" srcId="{C6CDDE63-B2F0-4357-A471-EAC71E636634}" destId="{E4C14D32-F08A-47B1-B4F1-0124A2878AEE}" srcOrd="0" destOrd="0" presId="urn:microsoft.com/office/officeart/2005/8/layout/orgChart1"/>
    <dgm:cxn modelId="{AF4D5CC0-7A18-4D6C-8AE8-A78754D44BB0}" type="presParOf" srcId="{C6CDDE63-B2F0-4357-A471-EAC71E636634}" destId="{CFE2E3C8-E20E-4677-B528-F868EDEDBCCC}" srcOrd="1" destOrd="0" presId="urn:microsoft.com/office/officeart/2005/8/layout/orgChart1"/>
    <dgm:cxn modelId="{EDD04B67-4026-41F6-807A-8EA0B4A9A2DC}" type="presParOf" srcId="{C6295279-B3D3-41ED-BEB3-072119658DB7}" destId="{7FACFC9E-37D3-41CA-8C4E-DCC207D47FA1}" srcOrd="1" destOrd="0" presId="urn:microsoft.com/office/officeart/2005/8/layout/orgChart1"/>
    <dgm:cxn modelId="{ED4615DA-111D-4E03-AF71-529CDFE8B48E}" type="presParOf" srcId="{7FACFC9E-37D3-41CA-8C4E-DCC207D47FA1}" destId="{96C24807-4BBB-4B98-A7CA-42FC1538ACFD}" srcOrd="0" destOrd="0" presId="urn:microsoft.com/office/officeart/2005/8/layout/orgChart1"/>
    <dgm:cxn modelId="{47BDBAD6-8141-4B15-AE90-F3232F6939C6}" type="presParOf" srcId="{7FACFC9E-37D3-41CA-8C4E-DCC207D47FA1}" destId="{471EF704-2806-4309-A3D4-4E9FD87478BF}" srcOrd="1" destOrd="0" presId="urn:microsoft.com/office/officeart/2005/8/layout/orgChart1"/>
    <dgm:cxn modelId="{5B31506C-1867-409D-9C54-8D08594445ED}" type="presParOf" srcId="{471EF704-2806-4309-A3D4-4E9FD87478BF}" destId="{5B2AE94C-B017-4412-82D3-53815E352C59}" srcOrd="0" destOrd="0" presId="urn:microsoft.com/office/officeart/2005/8/layout/orgChart1"/>
    <dgm:cxn modelId="{D8A92DE9-D649-4992-A2CD-A131EC8D827F}" type="presParOf" srcId="{5B2AE94C-B017-4412-82D3-53815E352C59}" destId="{0B6EACB3-CE10-4437-BDAB-3BC188EECEFA}" srcOrd="0" destOrd="0" presId="urn:microsoft.com/office/officeart/2005/8/layout/orgChart1"/>
    <dgm:cxn modelId="{021D032B-9DEC-4518-993C-D3FB6BCC24DF}" type="presParOf" srcId="{5B2AE94C-B017-4412-82D3-53815E352C59}" destId="{F079D3B5-2E17-459E-8FAD-0E5093FDF7C9}" srcOrd="1" destOrd="0" presId="urn:microsoft.com/office/officeart/2005/8/layout/orgChart1"/>
    <dgm:cxn modelId="{2563D0F8-DB9F-4E51-8CE7-2335569E40D2}" type="presParOf" srcId="{471EF704-2806-4309-A3D4-4E9FD87478BF}" destId="{974AF164-F4FB-41A3-B75F-D494E3326601}" srcOrd="1" destOrd="0" presId="urn:microsoft.com/office/officeart/2005/8/layout/orgChart1"/>
    <dgm:cxn modelId="{03A99ED0-9931-4F20-964D-E3BCD05482BD}" type="presParOf" srcId="{471EF704-2806-4309-A3D4-4E9FD87478BF}" destId="{CFA4120B-86F5-474C-B3BE-0C893DA6B724}" srcOrd="2" destOrd="0" presId="urn:microsoft.com/office/officeart/2005/8/layout/orgChart1"/>
    <dgm:cxn modelId="{1EED7975-B8BF-48C1-AD0B-89DCC0866B49}" type="presParOf" srcId="{C6295279-B3D3-41ED-BEB3-072119658DB7}" destId="{4E7CA67E-37F9-4460-BFE6-866524D857E0}" srcOrd="2" destOrd="0" presId="urn:microsoft.com/office/officeart/2005/8/layout/orgChart1"/>
    <dgm:cxn modelId="{1B20F790-261E-4768-ABC2-369D65E01E4D}" type="presParOf" srcId="{DD87CE9A-E68F-4891-BFE2-963C621859B0}" destId="{2EDC9FA5-94AD-42D7-80CC-B4F5D212F9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31610-D165-4A60-9296-75F91CD8E3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17E2A7F-6AD7-4D9B-8951-AC3E1BD49206}">
      <dgm:prSet phldrT="[Текст]" phldr="1"/>
      <dgm:spPr/>
      <dgm:t>
        <a:bodyPr/>
        <a:lstStyle/>
        <a:p>
          <a:endParaRPr lang="ru-RU"/>
        </a:p>
      </dgm:t>
    </dgm:pt>
    <dgm:pt modelId="{4BEFBB0C-B5AA-4C2B-B20A-A1A16B34DFBE}" type="parTrans" cxnId="{24F1AE7A-B52A-4932-939D-CCD04F9C9B53}">
      <dgm:prSet/>
      <dgm:spPr/>
      <dgm:t>
        <a:bodyPr/>
        <a:lstStyle/>
        <a:p>
          <a:endParaRPr lang="ru-RU"/>
        </a:p>
      </dgm:t>
    </dgm:pt>
    <dgm:pt modelId="{CFD3C13A-DA79-41C3-BE8C-2193DBD29567}" type="sibTrans" cxnId="{24F1AE7A-B52A-4932-939D-CCD04F9C9B53}">
      <dgm:prSet/>
      <dgm:spPr/>
      <dgm:t>
        <a:bodyPr/>
        <a:lstStyle/>
        <a:p>
          <a:endParaRPr lang="ru-RU"/>
        </a:p>
      </dgm:t>
    </dgm:pt>
    <dgm:pt modelId="{8D92CDA2-3E12-47DD-A075-56636F6CC747}" type="asst">
      <dgm:prSet phldrT="[Текст]" phldr="1"/>
      <dgm:spPr/>
      <dgm:t>
        <a:bodyPr/>
        <a:lstStyle/>
        <a:p>
          <a:endParaRPr lang="ru-RU"/>
        </a:p>
      </dgm:t>
    </dgm:pt>
    <dgm:pt modelId="{B736E6D4-319F-4BB7-A586-FC35CA607F1C}" type="parTrans" cxnId="{BE2BE91B-2BCB-4409-9880-0C8CE035A41D}">
      <dgm:prSet/>
      <dgm:spPr/>
      <dgm:t>
        <a:bodyPr/>
        <a:lstStyle/>
        <a:p>
          <a:endParaRPr lang="ru-RU"/>
        </a:p>
      </dgm:t>
    </dgm:pt>
    <dgm:pt modelId="{297C3718-AB53-4274-830E-A4870751F294}" type="sibTrans" cxnId="{BE2BE91B-2BCB-4409-9880-0C8CE035A41D}">
      <dgm:prSet/>
      <dgm:spPr/>
      <dgm:t>
        <a:bodyPr/>
        <a:lstStyle/>
        <a:p>
          <a:endParaRPr lang="ru-RU"/>
        </a:p>
      </dgm:t>
    </dgm:pt>
    <dgm:pt modelId="{C4E56132-7147-4E50-9F28-92BA5B1667E7}">
      <dgm:prSet phldrT="[Текст]" phldr="1"/>
      <dgm:spPr/>
      <dgm:t>
        <a:bodyPr/>
        <a:lstStyle/>
        <a:p>
          <a:endParaRPr lang="ru-RU"/>
        </a:p>
      </dgm:t>
    </dgm:pt>
    <dgm:pt modelId="{76410321-25CF-42E7-8AE9-2BABAAF6BEE4}" type="parTrans" cxnId="{6C47DE13-3D5A-469C-B12A-EF2AFEBB81F1}">
      <dgm:prSet/>
      <dgm:spPr/>
      <dgm:t>
        <a:bodyPr/>
        <a:lstStyle/>
        <a:p>
          <a:endParaRPr lang="ru-RU"/>
        </a:p>
      </dgm:t>
    </dgm:pt>
    <dgm:pt modelId="{0A6AE0D0-8BC8-4E23-B89C-B19D4E28451D}" type="sibTrans" cxnId="{6C47DE13-3D5A-469C-B12A-EF2AFEBB81F1}">
      <dgm:prSet/>
      <dgm:spPr/>
      <dgm:t>
        <a:bodyPr/>
        <a:lstStyle/>
        <a:p>
          <a:endParaRPr lang="ru-RU"/>
        </a:p>
      </dgm:t>
    </dgm:pt>
    <dgm:pt modelId="{8C1D9275-FA9C-41CE-8E43-911126AA6755}">
      <dgm:prSet phldrT="[Текст]" phldr="1"/>
      <dgm:spPr/>
      <dgm:t>
        <a:bodyPr/>
        <a:lstStyle/>
        <a:p>
          <a:endParaRPr lang="ru-RU"/>
        </a:p>
      </dgm:t>
    </dgm:pt>
    <dgm:pt modelId="{2A88351A-9825-4483-AB63-5DC2FF4EFCB1}" type="parTrans" cxnId="{C910B944-2244-4573-9DD9-C486E7DDFA7C}">
      <dgm:prSet/>
      <dgm:spPr/>
      <dgm:t>
        <a:bodyPr/>
        <a:lstStyle/>
        <a:p>
          <a:endParaRPr lang="ru-RU"/>
        </a:p>
      </dgm:t>
    </dgm:pt>
    <dgm:pt modelId="{3BF231B3-8C04-4F51-9BEC-6684A1B3AA92}" type="sibTrans" cxnId="{C910B944-2244-4573-9DD9-C486E7DDFA7C}">
      <dgm:prSet/>
      <dgm:spPr/>
      <dgm:t>
        <a:bodyPr/>
        <a:lstStyle/>
        <a:p>
          <a:endParaRPr lang="ru-RU"/>
        </a:p>
      </dgm:t>
    </dgm:pt>
    <dgm:pt modelId="{A7BC98BD-121B-4C92-9B98-A6717D374C24}">
      <dgm:prSet phldrT="[Текст]" phldr="1"/>
      <dgm:spPr/>
      <dgm:t>
        <a:bodyPr/>
        <a:lstStyle/>
        <a:p>
          <a:endParaRPr lang="ru-RU"/>
        </a:p>
      </dgm:t>
    </dgm:pt>
    <dgm:pt modelId="{C31642CD-8D13-491A-87D5-D44DCD23A378}" type="parTrans" cxnId="{2FF2BEEB-3685-4ABC-8006-E8ECF743E5FA}">
      <dgm:prSet/>
      <dgm:spPr/>
      <dgm:t>
        <a:bodyPr/>
        <a:lstStyle/>
        <a:p>
          <a:endParaRPr lang="ru-RU"/>
        </a:p>
      </dgm:t>
    </dgm:pt>
    <dgm:pt modelId="{23F87A2A-3888-45E9-A3E6-A5850014F6FD}" type="sibTrans" cxnId="{2FF2BEEB-3685-4ABC-8006-E8ECF743E5FA}">
      <dgm:prSet/>
      <dgm:spPr/>
      <dgm:t>
        <a:bodyPr/>
        <a:lstStyle/>
        <a:p>
          <a:endParaRPr lang="ru-RU"/>
        </a:p>
      </dgm:t>
    </dgm:pt>
    <dgm:pt modelId="{FE647378-3A6C-431D-BA7A-55A8262080C8}" type="pres">
      <dgm:prSet presAssocID="{D8031610-D165-4A60-9296-75F91CD8E3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062294-31C1-4421-91C0-B4CE37EDF7A7}" type="pres">
      <dgm:prSet presAssocID="{817E2A7F-6AD7-4D9B-8951-AC3E1BD49206}" presName="hierRoot1" presStyleCnt="0">
        <dgm:presLayoutVars>
          <dgm:hierBranch val="init"/>
        </dgm:presLayoutVars>
      </dgm:prSet>
      <dgm:spPr/>
    </dgm:pt>
    <dgm:pt modelId="{E2797F3C-802F-4DC3-AC1A-F2B10B095AB6}" type="pres">
      <dgm:prSet presAssocID="{817E2A7F-6AD7-4D9B-8951-AC3E1BD49206}" presName="rootComposite1" presStyleCnt="0"/>
      <dgm:spPr/>
    </dgm:pt>
    <dgm:pt modelId="{D72BA1AE-A39E-4419-9782-DAF5DDFEC597}" type="pres">
      <dgm:prSet presAssocID="{817E2A7F-6AD7-4D9B-8951-AC3E1BD49206}" presName="rootText1" presStyleLbl="node0" presStyleIdx="0" presStyleCnt="1">
        <dgm:presLayoutVars>
          <dgm:chPref val="3"/>
        </dgm:presLayoutVars>
      </dgm:prSet>
      <dgm:spPr/>
    </dgm:pt>
    <dgm:pt modelId="{F872D2DD-7CA8-437A-9858-746B2A26E60C}" type="pres">
      <dgm:prSet presAssocID="{817E2A7F-6AD7-4D9B-8951-AC3E1BD49206}" presName="rootConnector1" presStyleLbl="node1" presStyleIdx="0" presStyleCnt="0"/>
      <dgm:spPr/>
    </dgm:pt>
    <dgm:pt modelId="{F0755608-5351-4A3F-ADAB-E2932F5A0481}" type="pres">
      <dgm:prSet presAssocID="{817E2A7F-6AD7-4D9B-8951-AC3E1BD49206}" presName="hierChild2" presStyleCnt="0"/>
      <dgm:spPr/>
    </dgm:pt>
    <dgm:pt modelId="{5BDAB290-4E2A-4958-8712-C7C057EAC840}" type="pres">
      <dgm:prSet presAssocID="{76410321-25CF-42E7-8AE9-2BABAAF6BEE4}" presName="Name37" presStyleLbl="parChTrans1D2" presStyleIdx="0" presStyleCnt="4"/>
      <dgm:spPr/>
    </dgm:pt>
    <dgm:pt modelId="{EA40135D-F54B-4DF6-8293-C97E95776C5C}" type="pres">
      <dgm:prSet presAssocID="{C4E56132-7147-4E50-9F28-92BA5B1667E7}" presName="hierRoot2" presStyleCnt="0">
        <dgm:presLayoutVars>
          <dgm:hierBranch val="init"/>
        </dgm:presLayoutVars>
      </dgm:prSet>
      <dgm:spPr/>
    </dgm:pt>
    <dgm:pt modelId="{AB3DC0F8-8835-4165-BAE4-FF53834FB8A8}" type="pres">
      <dgm:prSet presAssocID="{C4E56132-7147-4E50-9F28-92BA5B1667E7}" presName="rootComposite" presStyleCnt="0"/>
      <dgm:spPr/>
    </dgm:pt>
    <dgm:pt modelId="{D7D8E46B-C9EB-44F4-A841-D2DCCEBD08B4}" type="pres">
      <dgm:prSet presAssocID="{C4E56132-7147-4E50-9F28-92BA5B1667E7}" presName="rootText" presStyleLbl="node2" presStyleIdx="0" presStyleCnt="3">
        <dgm:presLayoutVars>
          <dgm:chPref val="3"/>
        </dgm:presLayoutVars>
      </dgm:prSet>
      <dgm:spPr/>
    </dgm:pt>
    <dgm:pt modelId="{4B2FE321-DAB5-452B-A451-9DC0A4A42C10}" type="pres">
      <dgm:prSet presAssocID="{C4E56132-7147-4E50-9F28-92BA5B1667E7}" presName="rootConnector" presStyleLbl="node2" presStyleIdx="0" presStyleCnt="3"/>
      <dgm:spPr/>
    </dgm:pt>
    <dgm:pt modelId="{EBD6B6EC-184B-44F2-980E-CA65574AC011}" type="pres">
      <dgm:prSet presAssocID="{C4E56132-7147-4E50-9F28-92BA5B1667E7}" presName="hierChild4" presStyleCnt="0"/>
      <dgm:spPr/>
    </dgm:pt>
    <dgm:pt modelId="{1761884D-B994-4BCE-9C27-510C3934A9F0}" type="pres">
      <dgm:prSet presAssocID="{C4E56132-7147-4E50-9F28-92BA5B1667E7}" presName="hierChild5" presStyleCnt="0"/>
      <dgm:spPr/>
    </dgm:pt>
    <dgm:pt modelId="{D6136D83-76CF-46B6-9D34-B989E3DC74FF}" type="pres">
      <dgm:prSet presAssocID="{2A88351A-9825-4483-AB63-5DC2FF4EFCB1}" presName="Name37" presStyleLbl="parChTrans1D2" presStyleIdx="1" presStyleCnt="4"/>
      <dgm:spPr/>
    </dgm:pt>
    <dgm:pt modelId="{77CDD32D-F18A-4615-8731-4810672D9372}" type="pres">
      <dgm:prSet presAssocID="{8C1D9275-FA9C-41CE-8E43-911126AA6755}" presName="hierRoot2" presStyleCnt="0">
        <dgm:presLayoutVars>
          <dgm:hierBranch val="init"/>
        </dgm:presLayoutVars>
      </dgm:prSet>
      <dgm:spPr/>
    </dgm:pt>
    <dgm:pt modelId="{214F57BB-60C9-48F5-8FA6-19F76F0CEEBE}" type="pres">
      <dgm:prSet presAssocID="{8C1D9275-FA9C-41CE-8E43-911126AA6755}" presName="rootComposite" presStyleCnt="0"/>
      <dgm:spPr/>
    </dgm:pt>
    <dgm:pt modelId="{CCE2C6BA-B85B-4368-BDD1-4669DA8D9A32}" type="pres">
      <dgm:prSet presAssocID="{8C1D9275-FA9C-41CE-8E43-911126AA6755}" presName="rootText" presStyleLbl="node2" presStyleIdx="1" presStyleCnt="3">
        <dgm:presLayoutVars>
          <dgm:chPref val="3"/>
        </dgm:presLayoutVars>
      </dgm:prSet>
      <dgm:spPr/>
    </dgm:pt>
    <dgm:pt modelId="{6C65B225-E9EB-4224-83F4-C6D8C214650A}" type="pres">
      <dgm:prSet presAssocID="{8C1D9275-FA9C-41CE-8E43-911126AA6755}" presName="rootConnector" presStyleLbl="node2" presStyleIdx="1" presStyleCnt="3"/>
      <dgm:spPr/>
    </dgm:pt>
    <dgm:pt modelId="{43D73651-A298-4880-A9AB-4AA6BC1527AD}" type="pres">
      <dgm:prSet presAssocID="{8C1D9275-FA9C-41CE-8E43-911126AA6755}" presName="hierChild4" presStyleCnt="0"/>
      <dgm:spPr/>
    </dgm:pt>
    <dgm:pt modelId="{5CDD91B8-4EB4-4933-B3A1-F4AC8D8BDA7B}" type="pres">
      <dgm:prSet presAssocID="{8C1D9275-FA9C-41CE-8E43-911126AA6755}" presName="hierChild5" presStyleCnt="0"/>
      <dgm:spPr/>
    </dgm:pt>
    <dgm:pt modelId="{3429D965-44A4-419E-9916-5698AD4F7EE7}" type="pres">
      <dgm:prSet presAssocID="{C31642CD-8D13-491A-87D5-D44DCD23A378}" presName="Name37" presStyleLbl="parChTrans1D2" presStyleIdx="2" presStyleCnt="4"/>
      <dgm:spPr/>
    </dgm:pt>
    <dgm:pt modelId="{A1CC717C-46C9-4411-B737-1AD2EF7F61D2}" type="pres">
      <dgm:prSet presAssocID="{A7BC98BD-121B-4C92-9B98-A6717D374C24}" presName="hierRoot2" presStyleCnt="0">
        <dgm:presLayoutVars>
          <dgm:hierBranch val="init"/>
        </dgm:presLayoutVars>
      </dgm:prSet>
      <dgm:spPr/>
    </dgm:pt>
    <dgm:pt modelId="{E85128CF-A660-44D3-8E1F-11918F5FE6AF}" type="pres">
      <dgm:prSet presAssocID="{A7BC98BD-121B-4C92-9B98-A6717D374C24}" presName="rootComposite" presStyleCnt="0"/>
      <dgm:spPr/>
    </dgm:pt>
    <dgm:pt modelId="{D2F1DE87-E359-4B17-979D-4735A8AB6220}" type="pres">
      <dgm:prSet presAssocID="{A7BC98BD-121B-4C92-9B98-A6717D374C24}" presName="rootText" presStyleLbl="node2" presStyleIdx="2" presStyleCnt="3">
        <dgm:presLayoutVars>
          <dgm:chPref val="3"/>
        </dgm:presLayoutVars>
      </dgm:prSet>
      <dgm:spPr/>
    </dgm:pt>
    <dgm:pt modelId="{31E7A3DB-AED4-43B1-8A12-D916F13C7C66}" type="pres">
      <dgm:prSet presAssocID="{A7BC98BD-121B-4C92-9B98-A6717D374C24}" presName="rootConnector" presStyleLbl="node2" presStyleIdx="2" presStyleCnt="3"/>
      <dgm:spPr/>
    </dgm:pt>
    <dgm:pt modelId="{6AB3429A-102B-46DC-A8F2-5630B6C27363}" type="pres">
      <dgm:prSet presAssocID="{A7BC98BD-121B-4C92-9B98-A6717D374C24}" presName="hierChild4" presStyleCnt="0"/>
      <dgm:spPr/>
    </dgm:pt>
    <dgm:pt modelId="{A2DF1C02-1471-478F-9A2B-A4DD9BC2275A}" type="pres">
      <dgm:prSet presAssocID="{A7BC98BD-121B-4C92-9B98-A6717D374C24}" presName="hierChild5" presStyleCnt="0"/>
      <dgm:spPr/>
    </dgm:pt>
    <dgm:pt modelId="{9E3CF77B-CC5A-494E-9BDF-FF98D0C50050}" type="pres">
      <dgm:prSet presAssocID="{817E2A7F-6AD7-4D9B-8951-AC3E1BD49206}" presName="hierChild3" presStyleCnt="0"/>
      <dgm:spPr/>
    </dgm:pt>
    <dgm:pt modelId="{0BEE5C07-068C-4954-8931-05BE33032BFB}" type="pres">
      <dgm:prSet presAssocID="{B736E6D4-319F-4BB7-A586-FC35CA607F1C}" presName="Name111" presStyleLbl="parChTrans1D2" presStyleIdx="3" presStyleCnt="4"/>
      <dgm:spPr/>
    </dgm:pt>
    <dgm:pt modelId="{AC93E8C3-A91C-4570-9A23-F31338B4424A}" type="pres">
      <dgm:prSet presAssocID="{8D92CDA2-3E12-47DD-A075-56636F6CC747}" presName="hierRoot3" presStyleCnt="0">
        <dgm:presLayoutVars>
          <dgm:hierBranch val="init"/>
        </dgm:presLayoutVars>
      </dgm:prSet>
      <dgm:spPr/>
    </dgm:pt>
    <dgm:pt modelId="{C20594CE-AE0D-4859-BB98-470E02DE6195}" type="pres">
      <dgm:prSet presAssocID="{8D92CDA2-3E12-47DD-A075-56636F6CC747}" presName="rootComposite3" presStyleCnt="0"/>
      <dgm:spPr/>
    </dgm:pt>
    <dgm:pt modelId="{6C70B408-C4A7-4560-A1E7-364CBB38CA9D}" type="pres">
      <dgm:prSet presAssocID="{8D92CDA2-3E12-47DD-A075-56636F6CC747}" presName="rootText3" presStyleLbl="asst1" presStyleIdx="0" presStyleCnt="1">
        <dgm:presLayoutVars>
          <dgm:chPref val="3"/>
        </dgm:presLayoutVars>
      </dgm:prSet>
      <dgm:spPr/>
    </dgm:pt>
    <dgm:pt modelId="{53834BD7-98E9-4572-A459-C1188C933F14}" type="pres">
      <dgm:prSet presAssocID="{8D92CDA2-3E12-47DD-A075-56636F6CC747}" presName="rootConnector3" presStyleLbl="asst1" presStyleIdx="0" presStyleCnt="1"/>
      <dgm:spPr/>
    </dgm:pt>
    <dgm:pt modelId="{488AF093-99F2-4805-A754-9298C8EE6DB6}" type="pres">
      <dgm:prSet presAssocID="{8D92CDA2-3E12-47DD-A075-56636F6CC747}" presName="hierChild6" presStyleCnt="0"/>
      <dgm:spPr/>
    </dgm:pt>
    <dgm:pt modelId="{8BCA38D8-B3C2-4132-AE83-19BFA3D98839}" type="pres">
      <dgm:prSet presAssocID="{8D92CDA2-3E12-47DD-A075-56636F6CC747}" presName="hierChild7" presStyleCnt="0"/>
      <dgm:spPr/>
    </dgm:pt>
  </dgm:ptLst>
  <dgm:cxnLst>
    <dgm:cxn modelId="{B4A4EA63-B7F6-4B92-886F-49C0B48C160E}" type="presOf" srcId="{2A88351A-9825-4483-AB63-5DC2FF4EFCB1}" destId="{D6136D83-76CF-46B6-9D34-B989E3DC74FF}" srcOrd="0" destOrd="0" presId="urn:microsoft.com/office/officeart/2005/8/layout/orgChart1"/>
    <dgm:cxn modelId="{31704AFA-9887-49F2-B3C7-E505DBF913F6}" type="presOf" srcId="{A7BC98BD-121B-4C92-9B98-A6717D374C24}" destId="{31E7A3DB-AED4-43B1-8A12-D916F13C7C66}" srcOrd="1" destOrd="0" presId="urn:microsoft.com/office/officeart/2005/8/layout/orgChart1"/>
    <dgm:cxn modelId="{2D7C7D22-0FEE-4E84-8E65-126C1A3443B6}" type="presOf" srcId="{C4E56132-7147-4E50-9F28-92BA5B1667E7}" destId="{D7D8E46B-C9EB-44F4-A841-D2DCCEBD08B4}" srcOrd="0" destOrd="0" presId="urn:microsoft.com/office/officeart/2005/8/layout/orgChart1"/>
    <dgm:cxn modelId="{2FF2BEEB-3685-4ABC-8006-E8ECF743E5FA}" srcId="{817E2A7F-6AD7-4D9B-8951-AC3E1BD49206}" destId="{A7BC98BD-121B-4C92-9B98-A6717D374C24}" srcOrd="3" destOrd="0" parTransId="{C31642CD-8D13-491A-87D5-D44DCD23A378}" sibTransId="{23F87A2A-3888-45E9-A3E6-A5850014F6FD}"/>
    <dgm:cxn modelId="{BE2BE91B-2BCB-4409-9880-0C8CE035A41D}" srcId="{817E2A7F-6AD7-4D9B-8951-AC3E1BD49206}" destId="{8D92CDA2-3E12-47DD-A075-56636F6CC747}" srcOrd="0" destOrd="0" parTransId="{B736E6D4-319F-4BB7-A586-FC35CA607F1C}" sibTransId="{297C3718-AB53-4274-830E-A4870751F294}"/>
    <dgm:cxn modelId="{E13EAAE7-271A-4E1A-8048-5E0C2162F256}" type="presOf" srcId="{817E2A7F-6AD7-4D9B-8951-AC3E1BD49206}" destId="{F872D2DD-7CA8-437A-9858-746B2A26E60C}" srcOrd="1" destOrd="0" presId="urn:microsoft.com/office/officeart/2005/8/layout/orgChart1"/>
    <dgm:cxn modelId="{24F1AE7A-B52A-4932-939D-CCD04F9C9B53}" srcId="{D8031610-D165-4A60-9296-75F91CD8E37C}" destId="{817E2A7F-6AD7-4D9B-8951-AC3E1BD49206}" srcOrd="0" destOrd="0" parTransId="{4BEFBB0C-B5AA-4C2B-B20A-A1A16B34DFBE}" sibTransId="{CFD3C13A-DA79-41C3-BE8C-2193DBD29567}"/>
    <dgm:cxn modelId="{228C079A-E3F1-4671-BA3C-ADA0996A0572}" type="presOf" srcId="{A7BC98BD-121B-4C92-9B98-A6717D374C24}" destId="{D2F1DE87-E359-4B17-979D-4735A8AB6220}" srcOrd="0" destOrd="0" presId="urn:microsoft.com/office/officeart/2005/8/layout/orgChart1"/>
    <dgm:cxn modelId="{48CC324E-02D9-48C1-9116-1D10723EE639}" type="presOf" srcId="{C4E56132-7147-4E50-9F28-92BA5B1667E7}" destId="{4B2FE321-DAB5-452B-A451-9DC0A4A42C10}" srcOrd="1" destOrd="0" presId="urn:microsoft.com/office/officeart/2005/8/layout/orgChart1"/>
    <dgm:cxn modelId="{C4B2EB69-3C60-4780-AFAE-67887D9635B8}" type="presOf" srcId="{817E2A7F-6AD7-4D9B-8951-AC3E1BD49206}" destId="{D72BA1AE-A39E-4419-9782-DAF5DDFEC597}" srcOrd="0" destOrd="0" presId="urn:microsoft.com/office/officeart/2005/8/layout/orgChart1"/>
    <dgm:cxn modelId="{12CB4AB5-5C78-4C4B-9D7A-7EAE1DF64BD6}" type="presOf" srcId="{D8031610-D165-4A60-9296-75F91CD8E37C}" destId="{FE647378-3A6C-431D-BA7A-55A8262080C8}" srcOrd="0" destOrd="0" presId="urn:microsoft.com/office/officeart/2005/8/layout/orgChart1"/>
    <dgm:cxn modelId="{97F7BEF5-9A09-4230-9680-39CC6C777FA1}" type="presOf" srcId="{8D92CDA2-3E12-47DD-A075-56636F6CC747}" destId="{53834BD7-98E9-4572-A459-C1188C933F14}" srcOrd="1" destOrd="0" presId="urn:microsoft.com/office/officeart/2005/8/layout/orgChart1"/>
    <dgm:cxn modelId="{FBD6BD97-453D-46A7-90BE-A7DE4BD7DB80}" type="presOf" srcId="{C31642CD-8D13-491A-87D5-D44DCD23A378}" destId="{3429D965-44A4-419E-9916-5698AD4F7EE7}" srcOrd="0" destOrd="0" presId="urn:microsoft.com/office/officeart/2005/8/layout/orgChart1"/>
    <dgm:cxn modelId="{74A6C65E-C3EA-4260-AAB2-0C8E37370937}" type="presOf" srcId="{B736E6D4-319F-4BB7-A586-FC35CA607F1C}" destId="{0BEE5C07-068C-4954-8931-05BE33032BFB}" srcOrd="0" destOrd="0" presId="urn:microsoft.com/office/officeart/2005/8/layout/orgChart1"/>
    <dgm:cxn modelId="{6040AC9F-2CB0-4942-804C-8017B9C4FAE8}" type="presOf" srcId="{8D92CDA2-3E12-47DD-A075-56636F6CC747}" destId="{6C70B408-C4A7-4560-A1E7-364CBB38CA9D}" srcOrd="0" destOrd="0" presId="urn:microsoft.com/office/officeart/2005/8/layout/orgChart1"/>
    <dgm:cxn modelId="{C910B944-2244-4573-9DD9-C486E7DDFA7C}" srcId="{817E2A7F-6AD7-4D9B-8951-AC3E1BD49206}" destId="{8C1D9275-FA9C-41CE-8E43-911126AA6755}" srcOrd="2" destOrd="0" parTransId="{2A88351A-9825-4483-AB63-5DC2FF4EFCB1}" sibTransId="{3BF231B3-8C04-4F51-9BEC-6684A1B3AA92}"/>
    <dgm:cxn modelId="{C18C1166-5171-4CDD-826F-5BC352FFC7AE}" type="presOf" srcId="{8C1D9275-FA9C-41CE-8E43-911126AA6755}" destId="{CCE2C6BA-B85B-4368-BDD1-4669DA8D9A32}" srcOrd="0" destOrd="0" presId="urn:microsoft.com/office/officeart/2005/8/layout/orgChart1"/>
    <dgm:cxn modelId="{6C47DE13-3D5A-469C-B12A-EF2AFEBB81F1}" srcId="{817E2A7F-6AD7-4D9B-8951-AC3E1BD49206}" destId="{C4E56132-7147-4E50-9F28-92BA5B1667E7}" srcOrd="1" destOrd="0" parTransId="{76410321-25CF-42E7-8AE9-2BABAAF6BEE4}" sibTransId="{0A6AE0D0-8BC8-4E23-B89C-B19D4E28451D}"/>
    <dgm:cxn modelId="{4856C883-1BBA-4209-9827-C6285C6DC782}" type="presOf" srcId="{8C1D9275-FA9C-41CE-8E43-911126AA6755}" destId="{6C65B225-E9EB-4224-83F4-C6D8C214650A}" srcOrd="1" destOrd="0" presId="urn:microsoft.com/office/officeart/2005/8/layout/orgChart1"/>
    <dgm:cxn modelId="{BCF66E88-E44A-4CCB-BB32-1A1264D1BC7D}" type="presOf" srcId="{76410321-25CF-42E7-8AE9-2BABAAF6BEE4}" destId="{5BDAB290-4E2A-4958-8712-C7C057EAC840}" srcOrd="0" destOrd="0" presId="urn:microsoft.com/office/officeart/2005/8/layout/orgChart1"/>
    <dgm:cxn modelId="{2AC6425B-CE65-49A4-B8BE-CD4C1DF5B549}" type="presParOf" srcId="{FE647378-3A6C-431D-BA7A-55A8262080C8}" destId="{12062294-31C1-4421-91C0-B4CE37EDF7A7}" srcOrd="0" destOrd="0" presId="urn:microsoft.com/office/officeart/2005/8/layout/orgChart1"/>
    <dgm:cxn modelId="{E654B74B-2E35-4EFE-93DC-754293903F24}" type="presParOf" srcId="{12062294-31C1-4421-91C0-B4CE37EDF7A7}" destId="{E2797F3C-802F-4DC3-AC1A-F2B10B095AB6}" srcOrd="0" destOrd="0" presId="urn:microsoft.com/office/officeart/2005/8/layout/orgChart1"/>
    <dgm:cxn modelId="{F005FF17-EE80-45AE-A5C5-223DE705F01A}" type="presParOf" srcId="{E2797F3C-802F-4DC3-AC1A-F2B10B095AB6}" destId="{D72BA1AE-A39E-4419-9782-DAF5DDFEC597}" srcOrd="0" destOrd="0" presId="urn:microsoft.com/office/officeart/2005/8/layout/orgChart1"/>
    <dgm:cxn modelId="{13021B29-04E4-430A-A826-A296CEC4AE80}" type="presParOf" srcId="{E2797F3C-802F-4DC3-AC1A-F2B10B095AB6}" destId="{F872D2DD-7CA8-437A-9858-746B2A26E60C}" srcOrd="1" destOrd="0" presId="urn:microsoft.com/office/officeart/2005/8/layout/orgChart1"/>
    <dgm:cxn modelId="{467DD1A8-F5D3-4F76-ADEE-31DF949137ED}" type="presParOf" srcId="{12062294-31C1-4421-91C0-B4CE37EDF7A7}" destId="{F0755608-5351-4A3F-ADAB-E2932F5A0481}" srcOrd="1" destOrd="0" presId="urn:microsoft.com/office/officeart/2005/8/layout/orgChart1"/>
    <dgm:cxn modelId="{9A2FB3B5-E6DA-42D7-B4B4-D272CF2BEC17}" type="presParOf" srcId="{F0755608-5351-4A3F-ADAB-E2932F5A0481}" destId="{5BDAB290-4E2A-4958-8712-C7C057EAC840}" srcOrd="0" destOrd="0" presId="urn:microsoft.com/office/officeart/2005/8/layout/orgChart1"/>
    <dgm:cxn modelId="{0CDB994F-2B50-43A7-ADB5-FF6C120FE51A}" type="presParOf" srcId="{F0755608-5351-4A3F-ADAB-E2932F5A0481}" destId="{EA40135D-F54B-4DF6-8293-C97E95776C5C}" srcOrd="1" destOrd="0" presId="urn:microsoft.com/office/officeart/2005/8/layout/orgChart1"/>
    <dgm:cxn modelId="{C6589F4B-5E14-4B93-91A5-3A7A52B6D177}" type="presParOf" srcId="{EA40135D-F54B-4DF6-8293-C97E95776C5C}" destId="{AB3DC0F8-8835-4165-BAE4-FF53834FB8A8}" srcOrd="0" destOrd="0" presId="urn:microsoft.com/office/officeart/2005/8/layout/orgChart1"/>
    <dgm:cxn modelId="{71B320A6-1004-472D-A756-4DB81A4E6DDC}" type="presParOf" srcId="{AB3DC0F8-8835-4165-BAE4-FF53834FB8A8}" destId="{D7D8E46B-C9EB-44F4-A841-D2DCCEBD08B4}" srcOrd="0" destOrd="0" presId="urn:microsoft.com/office/officeart/2005/8/layout/orgChart1"/>
    <dgm:cxn modelId="{A9045496-34AB-4E18-82D9-7F32FD68B1F4}" type="presParOf" srcId="{AB3DC0F8-8835-4165-BAE4-FF53834FB8A8}" destId="{4B2FE321-DAB5-452B-A451-9DC0A4A42C10}" srcOrd="1" destOrd="0" presId="urn:microsoft.com/office/officeart/2005/8/layout/orgChart1"/>
    <dgm:cxn modelId="{40103155-8D9C-4EE0-BD38-8B8D6082F0D5}" type="presParOf" srcId="{EA40135D-F54B-4DF6-8293-C97E95776C5C}" destId="{EBD6B6EC-184B-44F2-980E-CA65574AC011}" srcOrd="1" destOrd="0" presId="urn:microsoft.com/office/officeart/2005/8/layout/orgChart1"/>
    <dgm:cxn modelId="{871409BF-4368-4B18-9E66-7CAFB77A72FD}" type="presParOf" srcId="{EA40135D-F54B-4DF6-8293-C97E95776C5C}" destId="{1761884D-B994-4BCE-9C27-510C3934A9F0}" srcOrd="2" destOrd="0" presId="urn:microsoft.com/office/officeart/2005/8/layout/orgChart1"/>
    <dgm:cxn modelId="{BDB64E88-FDCA-4A8C-BBA2-EE95558748BE}" type="presParOf" srcId="{F0755608-5351-4A3F-ADAB-E2932F5A0481}" destId="{D6136D83-76CF-46B6-9D34-B989E3DC74FF}" srcOrd="2" destOrd="0" presId="urn:microsoft.com/office/officeart/2005/8/layout/orgChart1"/>
    <dgm:cxn modelId="{9E3BD83A-FB91-4926-9FCC-4752A961F488}" type="presParOf" srcId="{F0755608-5351-4A3F-ADAB-E2932F5A0481}" destId="{77CDD32D-F18A-4615-8731-4810672D9372}" srcOrd="3" destOrd="0" presId="urn:microsoft.com/office/officeart/2005/8/layout/orgChart1"/>
    <dgm:cxn modelId="{C79F337C-D05A-471D-80AB-F8D53A69BE28}" type="presParOf" srcId="{77CDD32D-F18A-4615-8731-4810672D9372}" destId="{214F57BB-60C9-48F5-8FA6-19F76F0CEEBE}" srcOrd="0" destOrd="0" presId="urn:microsoft.com/office/officeart/2005/8/layout/orgChart1"/>
    <dgm:cxn modelId="{E7589B83-AE61-4CC0-BAA6-C674B2D21A53}" type="presParOf" srcId="{214F57BB-60C9-48F5-8FA6-19F76F0CEEBE}" destId="{CCE2C6BA-B85B-4368-BDD1-4669DA8D9A32}" srcOrd="0" destOrd="0" presId="urn:microsoft.com/office/officeart/2005/8/layout/orgChart1"/>
    <dgm:cxn modelId="{12BEB366-6CC4-4D3E-B8F7-C19ADCEE1B25}" type="presParOf" srcId="{214F57BB-60C9-48F5-8FA6-19F76F0CEEBE}" destId="{6C65B225-E9EB-4224-83F4-C6D8C214650A}" srcOrd="1" destOrd="0" presId="urn:microsoft.com/office/officeart/2005/8/layout/orgChart1"/>
    <dgm:cxn modelId="{706909A5-FAD3-4DC3-90F0-5E708CB806D6}" type="presParOf" srcId="{77CDD32D-F18A-4615-8731-4810672D9372}" destId="{43D73651-A298-4880-A9AB-4AA6BC1527AD}" srcOrd="1" destOrd="0" presId="urn:microsoft.com/office/officeart/2005/8/layout/orgChart1"/>
    <dgm:cxn modelId="{0E5A7C86-2682-4B12-B3CA-939B1C01A493}" type="presParOf" srcId="{77CDD32D-F18A-4615-8731-4810672D9372}" destId="{5CDD91B8-4EB4-4933-B3A1-F4AC8D8BDA7B}" srcOrd="2" destOrd="0" presId="urn:microsoft.com/office/officeart/2005/8/layout/orgChart1"/>
    <dgm:cxn modelId="{F6DAC79F-1C78-4E77-84A5-583A1114B4DD}" type="presParOf" srcId="{F0755608-5351-4A3F-ADAB-E2932F5A0481}" destId="{3429D965-44A4-419E-9916-5698AD4F7EE7}" srcOrd="4" destOrd="0" presId="urn:microsoft.com/office/officeart/2005/8/layout/orgChart1"/>
    <dgm:cxn modelId="{5F349326-72E7-435A-8260-3E4B9E75E90A}" type="presParOf" srcId="{F0755608-5351-4A3F-ADAB-E2932F5A0481}" destId="{A1CC717C-46C9-4411-B737-1AD2EF7F61D2}" srcOrd="5" destOrd="0" presId="urn:microsoft.com/office/officeart/2005/8/layout/orgChart1"/>
    <dgm:cxn modelId="{246268EA-AD19-4B0B-B0EC-573DF8D92473}" type="presParOf" srcId="{A1CC717C-46C9-4411-B737-1AD2EF7F61D2}" destId="{E85128CF-A660-44D3-8E1F-11918F5FE6AF}" srcOrd="0" destOrd="0" presId="urn:microsoft.com/office/officeart/2005/8/layout/orgChart1"/>
    <dgm:cxn modelId="{DB071D03-6574-4B4B-9A51-524EFE0ACF61}" type="presParOf" srcId="{E85128CF-A660-44D3-8E1F-11918F5FE6AF}" destId="{D2F1DE87-E359-4B17-979D-4735A8AB6220}" srcOrd="0" destOrd="0" presId="urn:microsoft.com/office/officeart/2005/8/layout/orgChart1"/>
    <dgm:cxn modelId="{A1D974E7-7D2A-44B6-8C75-CFC1AE78E429}" type="presParOf" srcId="{E85128CF-A660-44D3-8E1F-11918F5FE6AF}" destId="{31E7A3DB-AED4-43B1-8A12-D916F13C7C66}" srcOrd="1" destOrd="0" presId="urn:microsoft.com/office/officeart/2005/8/layout/orgChart1"/>
    <dgm:cxn modelId="{299C3EF9-99F9-4903-8220-B7C032127C85}" type="presParOf" srcId="{A1CC717C-46C9-4411-B737-1AD2EF7F61D2}" destId="{6AB3429A-102B-46DC-A8F2-5630B6C27363}" srcOrd="1" destOrd="0" presId="urn:microsoft.com/office/officeart/2005/8/layout/orgChart1"/>
    <dgm:cxn modelId="{75BA00AF-73CE-4738-A965-F26331E3BF81}" type="presParOf" srcId="{A1CC717C-46C9-4411-B737-1AD2EF7F61D2}" destId="{A2DF1C02-1471-478F-9A2B-A4DD9BC2275A}" srcOrd="2" destOrd="0" presId="urn:microsoft.com/office/officeart/2005/8/layout/orgChart1"/>
    <dgm:cxn modelId="{A91F1B8E-C23A-410C-9BF6-B566FB5C0129}" type="presParOf" srcId="{12062294-31C1-4421-91C0-B4CE37EDF7A7}" destId="{9E3CF77B-CC5A-494E-9BDF-FF98D0C50050}" srcOrd="2" destOrd="0" presId="urn:microsoft.com/office/officeart/2005/8/layout/orgChart1"/>
    <dgm:cxn modelId="{A9DEF014-132C-471D-9392-7154CD21CDA3}" type="presParOf" srcId="{9E3CF77B-CC5A-494E-9BDF-FF98D0C50050}" destId="{0BEE5C07-068C-4954-8931-05BE33032BFB}" srcOrd="0" destOrd="0" presId="urn:microsoft.com/office/officeart/2005/8/layout/orgChart1"/>
    <dgm:cxn modelId="{42A7FDF0-9929-43AD-954E-4C165143E8EA}" type="presParOf" srcId="{9E3CF77B-CC5A-494E-9BDF-FF98D0C50050}" destId="{AC93E8C3-A91C-4570-9A23-F31338B4424A}" srcOrd="1" destOrd="0" presId="urn:microsoft.com/office/officeart/2005/8/layout/orgChart1"/>
    <dgm:cxn modelId="{61D99168-56DD-4D17-A640-715069BC2BE7}" type="presParOf" srcId="{AC93E8C3-A91C-4570-9A23-F31338B4424A}" destId="{C20594CE-AE0D-4859-BB98-470E02DE6195}" srcOrd="0" destOrd="0" presId="urn:microsoft.com/office/officeart/2005/8/layout/orgChart1"/>
    <dgm:cxn modelId="{91A360F2-F1F3-423F-B7A3-4B0DEACF97CF}" type="presParOf" srcId="{C20594CE-AE0D-4859-BB98-470E02DE6195}" destId="{6C70B408-C4A7-4560-A1E7-364CBB38CA9D}" srcOrd="0" destOrd="0" presId="urn:microsoft.com/office/officeart/2005/8/layout/orgChart1"/>
    <dgm:cxn modelId="{658F1065-CEF8-43FD-9DAF-B5A9B28144A5}" type="presParOf" srcId="{C20594CE-AE0D-4859-BB98-470E02DE6195}" destId="{53834BD7-98E9-4572-A459-C1188C933F14}" srcOrd="1" destOrd="0" presId="urn:microsoft.com/office/officeart/2005/8/layout/orgChart1"/>
    <dgm:cxn modelId="{38FF9928-BEF2-43AC-ADBB-E15009646C16}" type="presParOf" srcId="{AC93E8C3-A91C-4570-9A23-F31338B4424A}" destId="{488AF093-99F2-4805-A754-9298C8EE6DB6}" srcOrd="1" destOrd="0" presId="urn:microsoft.com/office/officeart/2005/8/layout/orgChart1"/>
    <dgm:cxn modelId="{10BA7BDB-D76B-4650-8CBA-C50673CF954C}" type="presParOf" srcId="{AC93E8C3-A91C-4570-9A23-F31338B4424A}" destId="{8BCA38D8-B3C2-4132-AE83-19BFA3D988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B30FAA71-617A-47F0-AF90-A2489053BE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7357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06F0E748-FDD1-4128-BEB9-5963ABA396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916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ED445E6-1CF0-4402-9693-DF14229CA9D4}" type="slidenum">
              <a:rPr lang="ru-RU" altLang="ru-RU" smtClean="0">
                <a:latin typeface="Times New Roman" pitchFamily="18" charset="0"/>
              </a:rPr>
              <a:pPr/>
              <a:t>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BAEA115-C59C-40D4-98FD-5E092C15CFB8}" type="slidenum">
              <a:rPr lang="ru-RU" altLang="ru-RU" smtClean="0">
                <a:latin typeface="Times New Roman" pitchFamily="18" charset="0"/>
              </a:rPr>
              <a:pPr/>
              <a:t>6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8930-7410-435F-9214-091791CBEF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55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3123-CCDC-441D-A803-9BAEF10552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79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2AB6-A60E-4757-9669-B7AC018C6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90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EF4A-67BD-487C-AD18-CBF2F3788F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56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689A-6332-461B-ADC9-E250EBB27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11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2A7E-3477-48B8-BBEC-45980981F9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74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A632-D697-49DB-B8CD-4D752FDFE4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86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F422-0CFD-4AA7-AE5B-C9549A5ABE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79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CFCD-A689-48CD-A915-FE1ABA8F69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78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F0D1-1A77-4E5F-8F6A-5C16B403F1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0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ED47-5A54-4F58-B06C-F714CE3A13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40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0C42D-C0E1-450F-97DB-B6C6F0F695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721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4595-D6B4-4CC6-B31B-4994F434EF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71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23FAA1A7-848D-42F4-A020-CABC3CDC6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29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8889" y="1484313"/>
            <a:ext cx="6813574" cy="1944687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cs typeface="Arial" pitchFamily="34" charset="0"/>
              </a:rPr>
              <a:t>УПРАВЛЕНИЕ УЧЕБНЫМ ПРОЕКТОМ, </a:t>
            </a:r>
            <a:br>
              <a:rPr lang="ru-RU" sz="4000" dirty="0" smtClean="0">
                <a:solidFill>
                  <a:srgbClr val="FFFF00"/>
                </a:solidFill>
                <a:cs typeface="Arial" pitchFamily="34" charset="0"/>
              </a:rPr>
            </a:br>
            <a:r>
              <a:rPr lang="ru-RU" sz="4000" dirty="0" smtClean="0">
                <a:solidFill>
                  <a:srgbClr val="FFFF00"/>
                </a:solidFill>
                <a:cs typeface="Arial" pitchFamily="34" charset="0"/>
              </a:rPr>
              <a:t>ИЛИ КАК ВЗРАСТИТЬ ИССЛЕДОВАТЕЛЯ</a:t>
            </a:r>
            <a:endParaRPr lang="ru-RU" sz="40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4724400"/>
            <a:ext cx="4787900" cy="1370013"/>
          </a:xfrm>
        </p:spPr>
        <p:txBody>
          <a:bodyPr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b="1" dirty="0" err="1" smtClean="0"/>
              <a:t>Бирлова</a:t>
            </a:r>
            <a:r>
              <a:rPr lang="ru-RU" b="1" dirty="0" smtClean="0"/>
              <a:t> </a:t>
            </a:r>
            <a:r>
              <a:rPr lang="ru-RU" b="1" dirty="0"/>
              <a:t>Л.И</a:t>
            </a:r>
            <a:r>
              <a:rPr lang="ru-RU" b="1" dirty="0" smtClean="0"/>
              <a:t>.,</a:t>
            </a:r>
            <a:endParaRPr lang="ru-RU" b="1" dirty="0"/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учитель  начальных классов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МБОУ «Гимназия №2»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0" y="357188"/>
            <a:ext cx="8604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Arial" charset="0"/>
              </a:rPr>
              <a:t> 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3203575" y="5734050"/>
            <a:ext cx="3151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443663" y="616585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146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Классификация  проектов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по числу участников: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2709863"/>
            <a:ext cx="7807325" cy="314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индивидуальный проект 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</a:pPr>
            <a:endParaRPr lang="ru-RU" altLang="ru-RU" sz="2400" b="1" smtClean="0"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парный проект</a:t>
            </a: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</a:pPr>
            <a:endParaRPr lang="ru-RU" altLang="ru-RU" sz="2400" b="1" smtClean="0">
              <a:latin typeface="Arial Rounded MT Bold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групповой проект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086600" cy="819136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Готовность к проектной деятельности: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642938" y="2508250"/>
            <a:ext cx="8043862" cy="1509713"/>
          </a:xfrm>
        </p:spPr>
        <p:txBody>
          <a:bodyPr/>
          <a:lstStyle/>
          <a:p>
            <a:pPr marL="73025" algn="just">
              <a:buFont typeface="Arial" charset="0"/>
              <a:buChar char="•"/>
            </a:pPr>
            <a:r>
              <a:rPr lang="ru-RU" sz="3600" smtClean="0"/>
              <a:t> Сформированность коммуникативных умений</a:t>
            </a:r>
          </a:p>
          <a:p>
            <a:pPr marL="73025" algn="just">
              <a:buFont typeface="Arial" charset="0"/>
              <a:buChar char="•"/>
            </a:pPr>
            <a:r>
              <a:rPr lang="ru-RU" sz="3600" smtClean="0"/>
              <a:t> Интеллектуальная зрелость»</a:t>
            </a:r>
          </a:p>
          <a:p>
            <a:pPr marL="73025" algn="just">
              <a:buFont typeface="Arial" charset="0"/>
              <a:buChar char="•"/>
            </a:pPr>
            <a:r>
              <a:rPr lang="ru-RU" sz="3600" smtClean="0"/>
              <a:t> Опыт самооценочной и оценочной деятельности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Этапы работы над проектом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 в начальной школе.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5038"/>
            <a:ext cx="8207375" cy="4114800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</a:pPr>
            <a:r>
              <a:rPr lang="en-US" altLang="ru-RU" sz="3200" b="1" smtClean="0">
                <a:solidFill>
                  <a:srgbClr val="FFFF00"/>
                </a:solidFill>
                <a:latin typeface="Times New Roman" pitchFamily="18" charset="0"/>
              </a:rPr>
              <a:t>I </a:t>
            </a:r>
            <a:r>
              <a:rPr lang="ru-RU" altLang="ru-RU" sz="3200" b="1" smtClean="0">
                <a:solidFill>
                  <a:srgbClr val="FFFF00"/>
                </a:solidFill>
              </a:rPr>
              <a:t>этап – мотивационный-планирующий</a:t>
            </a:r>
            <a:endParaRPr lang="en-US" altLang="ru-RU" sz="32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812800" indent="-812800" eaLnBrk="1" hangingPunct="1">
              <a:buFont typeface="Wingdings" pitchFamily="2" charset="2"/>
              <a:buNone/>
            </a:pPr>
            <a:endParaRPr lang="ru-RU" altLang="ru-RU" b="1" u="sng" smtClean="0">
              <a:solidFill>
                <a:srgbClr val="996633"/>
              </a:solidFill>
            </a:endParaRPr>
          </a:p>
          <a:p>
            <a:pPr marL="812800" indent="-812800" eaLnBrk="1" hangingPunct="1">
              <a:buFontTx/>
              <a:buNone/>
            </a:pPr>
            <a:r>
              <a:rPr lang="ru-RU" altLang="ru-RU" sz="2400" i="1" smtClean="0"/>
              <a:t> </a:t>
            </a:r>
            <a:r>
              <a:rPr lang="ru-RU" altLang="ru-RU" b="1" i="1" smtClean="0"/>
              <a:t>Учитель</a:t>
            </a:r>
            <a:r>
              <a:rPr lang="ru-RU" altLang="ru-RU" b="1" smtClean="0"/>
              <a:t>: </a:t>
            </a:r>
            <a:r>
              <a:rPr lang="en-US" altLang="ru-RU" b="1" smtClean="0">
                <a:latin typeface="Times New Roman" pitchFamily="18" charset="0"/>
              </a:rPr>
              <a:t>   </a:t>
            </a:r>
            <a:r>
              <a:rPr lang="ru-RU" altLang="ru-RU" b="1" smtClean="0"/>
              <a:t>заявляет общий замысел,</a:t>
            </a:r>
            <a:r>
              <a:rPr lang="en-US" altLang="ru-RU" b="1" smtClean="0">
                <a:latin typeface="Times New Roman" pitchFamily="18" charset="0"/>
              </a:rPr>
              <a:t> </a:t>
            </a:r>
            <a:r>
              <a:rPr lang="ru-RU" altLang="ru-RU" b="1" smtClean="0"/>
              <a:t>создает</a:t>
            </a:r>
            <a:r>
              <a:rPr lang="en-US" altLang="ru-RU" b="1" smtClean="0">
                <a:latin typeface="Times New Roman" pitchFamily="18" charset="0"/>
              </a:rPr>
              <a:t> </a:t>
            </a:r>
            <a:r>
              <a:rPr lang="ru-RU" altLang="ru-RU" b="1" smtClean="0"/>
              <a:t>положительный</a:t>
            </a:r>
            <a:r>
              <a:rPr lang="en-US" altLang="ru-RU" b="1" smtClean="0">
                <a:latin typeface="Times New Roman" pitchFamily="18" charset="0"/>
              </a:rPr>
              <a:t> </a:t>
            </a:r>
            <a:r>
              <a:rPr lang="ru-RU" altLang="ru-RU" b="1" smtClean="0"/>
              <a:t>мотивационный   настрой; </a:t>
            </a:r>
            <a:endParaRPr lang="en-US" altLang="ru-RU" b="1" smtClean="0">
              <a:latin typeface="Times New Roman" pitchFamily="18" charset="0"/>
            </a:endParaRPr>
          </a:p>
          <a:p>
            <a:pPr marL="812800" indent="-812800" eaLnBrk="1" hangingPunct="1">
              <a:buFontTx/>
              <a:buNone/>
            </a:pPr>
            <a:endParaRPr lang="ru-RU" altLang="ru-RU" b="1" i="1" smtClean="0"/>
          </a:p>
          <a:p>
            <a:pPr marL="812800" indent="-812800" eaLnBrk="1" hangingPunct="1">
              <a:buFontTx/>
              <a:buNone/>
            </a:pPr>
            <a:r>
              <a:rPr lang="ru-RU" altLang="ru-RU" b="1" i="1" smtClean="0"/>
              <a:t>Ученики</a:t>
            </a:r>
            <a:r>
              <a:rPr lang="ru-RU" altLang="ru-RU" b="1" smtClean="0"/>
              <a:t>: </a:t>
            </a:r>
            <a:r>
              <a:rPr lang="en-US" altLang="ru-RU" b="1" smtClean="0">
                <a:latin typeface="Times New Roman" pitchFamily="18" charset="0"/>
              </a:rPr>
              <a:t>   </a:t>
            </a:r>
            <a:r>
              <a:rPr lang="ru-RU" altLang="ru-RU" b="1" smtClean="0"/>
              <a:t>обсуждают задание, предлагают</a:t>
            </a:r>
            <a:r>
              <a:rPr lang="en-US" altLang="ru-RU" b="1" smtClean="0">
                <a:latin typeface="Times New Roman" pitchFamily="18" charset="0"/>
              </a:rPr>
              <a:t> </a:t>
            </a:r>
            <a:r>
              <a:rPr lang="ru-RU" altLang="ru-RU" b="1" smtClean="0"/>
              <a:t>собственные идеи; создают рабочие</a:t>
            </a:r>
            <a:r>
              <a:rPr lang="en-US" altLang="ru-RU" b="1" smtClean="0">
                <a:latin typeface="Times New Roman" pitchFamily="18" charset="0"/>
              </a:rPr>
              <a:t> </a:t>
            </a:r>
            <a:r>
              <a:rPr lang="ru-RU" altLang="ru-RU" b="1" smtClean="0"/>
              <a:t>группы;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1625"/>
            <a:ext cx="7704138" cy="146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772400" cy="44640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определяются тема и цели проекта;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 формулируются и уточняются задачи;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уточняется информация (источники);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вырабатывается план действий;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определяются средства достижения цели;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устанавливаются критерии оценки результата и процесса;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r>
              <a:rPr lang="ru-RU" altLang="ru-RU" sz="2400" b="1" smtClean="0">
                <a:latin typeface="Arial Rounded MT Bold" pitchFamily="34" charset="0"/>
              </a:rPr>
              <a:t> согласовываются способы совместной деятельности.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endParaRPr lang="ru-RU" altLang="ru-RU" sz="2400" b="1" smtClean="0">
              <a:latin typeface="Arial Rounded MT Bold" pitchFamily="34" charset="0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endParaRPr lang="ru-RU" altLang="ru-RU" sz="2400" b="1" smtClean="0">
              <a:latin typeface="Arial Rounded MT Bold" pitchFamily="34" charset="0"/>
            </a:endParaRPr>
          </a:p>
          <a:p>
            <a:pPr eaLnBrk="1" hangingPunct="1">
              <a:lnSpc>
                <a:spcPct val="105000"/>
              </a:lnSpc>
              <a:buClr>
                <a:srgbClr val="FFFF00"/>
              </a:buClr>
            </a:pPr>
            <a:endParaRPr lang="ru-RU" altLang="ru-RU" sz="2400" b="1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endParaRPr lang="ru-RU" altLang="ru-RU" sz="2400" b="1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10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38138"/>
            <a:ext cx="7593012" cy="1081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2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800" u="sng" dirty="0" smtClean="0">
                <a:solidFill>
                  <a:srgbClr val="FFFF00"/>
                </a:solidFill>
                <a:cs typeface="Arial" pitchFamily="34" charset="0"/>
              </a:rPr>
              <a:t> этап - информационно-  </a:t>
            </a:r>
            <a:br>
              <a:rPr lang="ru-RU" sz="2800" u="sng" dirty="0" smtClean="0">
                <a:solidFill>
                  <a:srgbClr val="FFFF00"/>
                </a:solidFill>
                <a:cs typeface="Arial" pitchFamily="34" charset="0"/>
              </a:rPr>
            </a:br>
            <a:r>
              <a:rPr lang="ru-RU" sz="2800" u="sng" dirty="0" smtClean="0">
                <a:solidFill>
                  <a:srgbClr val="FFFF00"/>
                </a:solidFill>
                <a:cs typeface="Arial" pitchFamily="34" charset="0"/>
              </a:rPr>
              <a:t>операционный (выполнение проекта)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7772400" cy="4762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solidFill>
                  <a:srgbClr val="FFFF00"/>
                </a:solidFill>
                <a:latin typeface="Arial Rounded MT Bold" pitchFamily="34" charset="0"/>
              </a:rPr>
              <a:t>Ученики:</a:t>
            </a:r>
            <a:r>
              <a:rPr lang="ru-RU" altLang="ru-RU" sz="1800" b="1" i="1" smtClean="0">
                <a:latin typeface="Arial Rounded MT Bold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собирают материал;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разрабатывают документацию, технологию изготовления проектного изделия;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проводят исследование;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 работают с литературой и другими источниками;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непосредственно выполняют проект;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оформляют проект;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smtClean="0">
                <a:latin typeface="Arial Rounded MT Bold" pitchFamily="34" charset="0"/>
              </a:rPr>
              <a:t>составляют план защиты проекта, распределяют роли участников для защиты.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ru-RU" altLang="ru-RU" sz="1600" b="1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solidFill>
                  <a:srgbClr val="FFFF00"/>
                </a:solidFill>
                <a:latin typeface="Arial Rounded MT Bold" pitchFamily="34" charset="0"/>
              </a:rPr>
              <a:t>  Учитель: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наблюдает за ходом выполнения проекта;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координирует действия руководителей группы и каждого участника проекта;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поддерживает и помогает тем, кому нужна помощь;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участвует в заседаниях групп;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оказывает содействие процессу творчества учащихся;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r>
              <a:rPr lang="ru-RU" altLang="ru-RU" sz="1600" b="1" smtClean="0">
                <a:latin typeface="Arial Rounded MT Bold" pitchFamily="34" charset="0"/>
              </a:rPr>
              <a:t>сам является источником информации.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b="1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6402387" cy="895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rgbClr val="CCFF33"/>
                </a:solidFill>
                <a:latin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800" u="sng" dirty="0" smtClean="0">
                <a:solidFill>
                  <a:srgbClr val="FFFF00"/>
                </a:solidFill>
                <a:cs typeface="Arial" pitchFamily="34" charset="0"/>
              </a:rPr>
              <a:t> этап - рефлексивно-оценочный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77724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mtClean="0">
                <a:solidFill>
                  <a:srgbClr val="FFFF00"/>
                </a:solidFill>
              </a:rPr>
              <a:t>Ученики: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представляют проекты на экспертизу;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защищают проект;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участвуют в коллективном обсуждении и содержательной оценке результатов и процесса работы;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оценивают достижение поставленных целей;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осуществляют устную или письменную самооценку;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исправляют или дополняют содержание проекта;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рефлексируют;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endParaRPr lang="ru-RU" altLang="ru-RU" sz="1800" b="1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mtClean="0">
                <a:solidFill>
                  <a:srgbClr val="FFFF00"/>
                </a:solidFill>
              </a:rPr>
              <a:t>Учитель: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выступает участником коллективной оценочной деятельности;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altLang="ru-RU" sz="1800" b="1" smtClean="0">
                <a:latin typeface="Arial Rounded MT Bold" pitchFamily="34" charset="0"/>
              </a:rPr>
              <a:t>переводит совместно с учащимися рейтинговую шкалу в пятибальную систему оценивания.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09600"/>
            <a:ext cx="7758138" cy="110488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Степень активности: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643063"/>
            <a:ext cx="7086600" cy="23749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 </a:t>
            </a:r>
          </a:p>
          <a:p>
            <a:pPr>
              <a:defRPr/>
            </a:pPr>
            <a:r>
              <a:rPr lang="ru-RU" sz="2800" b="1" dirty="0" smtClean="0">
                <a:latin typeface="+mj-lt"/>
                <a:cs typeface="Arial" pitchFamily="34" charset="0"/>
              </a:rPr>
              <a:t>1-й этап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УЧИТЕЛЬ </a:t>
            </a:r>
            <a:r>
              <a:rPr lang="ru-RU" sz="2800" b="1" dirty="0" smtClean="0">
                <a:latin typeface="+mj-lt"/>
              </a:rPr>
              <a:t>- ученик</a:t>
            </a:r>
          </a:p>
          <a:p>
            <a:pPr>
              <a:defRPr/>
            </a:pPr>
            <a:endParaRPr lang="ru-RU" sz="2800" b="1" dirty="0" smtClean="0">
              <a:latin typeface="+mj-lt"/>
            </a:endParaRPr>
          </a:p>
          <a:p>
            <a:pPr>
              <a:defRPr/>
            </a:pPr>
            <a:r>
              <a:rPr lang="ru-RU" sz="2800" b="1" dirty="0" smtClean="0">
                <a:latin typeface="+mj-lt"/>
              </a:rPr>
              <a:t>2-й этап</a:t>
            </a:r>
          </a:p>
          <a:p>
            <a:pPr>
              <a:defRPr/>
            </a:pPr>
            <a:r>
              <a:rPr lang="ru-RU" sz="2800" b="1" dirty="0" smtClean="0">
                <a:latin typeface="+mj-lt"/>
              </a:rPr>
              <a:t>учитель -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УЧЕНИК</a:t>
            </a:r>
          </a:p>
          <a:p>
            <a:pPr>
              <a:defRPr/>
            </a:pPr>
            <a:r>
              <a:rPr lang="ru-RU" sz="2800" b="1" dirty="0" smtClean="0">
                <a:latin typeface="+mj-lt"/>
              </a:rPr>
              <a:t> </a:t>
            </a:r>
          </a:p>
          <a:p>
            <a:pPr>
              <a:defRPr/>
            </a:pPr>
            <a:r>
              <a:rPr lang="ru-RU" sz="2800" b="1" dirty="0" smtClean="0">
                <a:latin typeface="+mj-lt"/>
              </a:rPr>
              <a:t>3 этап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УЧИТЕЛЬ</a:t>
            </a:r>
            <a:r>
              <a:rPr lang="ru-RU" sz="2800" b="1" dirty="0" smtClean="0">
                <a:latin typeface="+mj-lt"/>
              </a:rPr>
              <a:t>–ученик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Детские проекты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19459" name="Рисунок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1080">
            <a:off x="231775" y="1422400"/>
            <a:ext cx="2971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5" descr="Картинки по запросу фото проектов в начальной школ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071688"/>
            <a:ext cx="29908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6" descr="Картинки по запросу фото проектов в начальной школ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143000"/>
            <a:ext cx="31623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Рисунок 7" descr="Картинки по запросу фото проектов в начальной школ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1323">
            <a:off x="228600" y="3978275"/>
            <a:ext cx="313372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Рисунок 8" descr="Картинки по запросу фото проектов в начальной школ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214813"/>
            <a:ext cx="1839912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2" descr="Картинки по запросу детские проекты фото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286125"/>
            <a:ext cx="33575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4" descr="Картинки по запросу детские проекты фото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857750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2551113"/>
            <a:ext cx="792003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altLang="ru-RU" sz="3200" b="1" dirty="0">
                <a:latin typeface="+mn-lt"/>
              </a:rPr>
              <a:t>Главный результат проектной деятельности – формирование и воспитание личности, владеющей проектной и исследовательской технологией на уровне компетентности.</a:t>
            </a:r>
            <a:endParaRPr lang="ru-RU" sz="3200" b="1" dirty="0"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РЕЗУЛЬТАТ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071570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ИССЛЕДОВАТЬ – ЗНАЧИТ ВИДЕТЬ ТО, ЧТО ВИДЕЛИ ВСЕ, И ДУМАТЬ ТАК, КАК НЕ ДУМАЛ НИКТО.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</a:t>
            </a:r>
            <a:r>
              <a:rPr lang="ru-RU" sz="2700" dirty="0" smtClean="0">
                <a:solidFill>
                  <a:schemeClr val="tx1"/>
                </a:solidFill>
              </a:rPr>
              <a:t>Альберт </a:t>
            </a:r>
            <a:r>
              <a:rPr lang="ru-RU" sz="2700" dirty="0" err="1" smtClean="0">
                <a:solidFill>
                  <a:schemeClr val="tx1"/>
                </a:solidFill>
              </a:rPr>
              <a:t>Сент-Дьёрди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Ctr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00"/>
                </a:solidFill>
              </a:rPr>
              <a:t>Что такое </a:t>
            </a:r>
            <a:br>
              <a:rPr lang="ru-RU" sz="4800" smtClean="0">
                <a:solidFill>
                  <a:srgbClr val="FFFF00"/>
                </a:solidFill>
              </a:rPr>
            </a:br>
            <a:r>
              <a:rPr lang="ru-RU" sz="4800" smtClean="0">
                <a:solidFill>
                  <a:srgbClr val="FFFF00"/>
                </a:solidFill>
              </a:rPr>
              <a:t>«метод проектов»?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5913" cy="4495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  <a:p>
            <a:pPr algn="just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Педагогическая технология.</a:t>
            </a:r>
            <a:endParaRPr lang="en-US" altLang="ru-RU" b="1" smtClean="0">
              <a:latin typeface="Arial Rounded MT Bold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v"/>
            </a:pPr>
            <a:endParaRPr lang="ru-RU" altLang="ru-RU" b="1" smtClean="0">
              <a:latin typeface="Arial Rounded MT Bold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Метод обучения, основанный на постановке социально значимой цели, её детальной разработке и практическом достижении.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lang="ru-RU" altLang="ru-RU" b="1" smtClean="0">
              <a:latin typeface="Arial Rounded MT Bold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5638800" cy="982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00"/>
                </a:solidFill>
              </a:rPr>
              <a:t>Метод проектов ориентирован на: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772400" cy="4535487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Самостоятельную деятельность учащихся (индивидуальную, парную, групповую)</a:t>
            </a:r>
          </a:p>
          <a:p>
            <a:pPr algn="just" eaLnBrk="1" hangingPunct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Совокупность разнообразных методов и средств обучения</a:t>
            </a:r>
          </a:p>
          <a:p>
            <a:pPr algn="just" eaLnBrk="1" hangingPunct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Интеграцию знаний и умений из различных областей</a:t>
            </a:r>
          </a:p>
          <a:p>
            <a:pPr algn="just" eaLnBrk="1" hangingPunct="1">
              <a:lnSpc>
                <a:spcPct val="105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smtClean="0">
                <a:latin typeface="Arial Rounded MT Bold" pitchFamily="34" charset="0"/>
              </a:rPr>
              <a:t>Конкретно-практический результат, готовый к использованию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288" y="-171450"/>
          <a:ext cx="8569325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1625"/>
            <a:ext cx="8229600" cy="923925"/>
          </a:xfrm>
        </p:spPr>
        <p:txBody>
          <a:bodyPr lIns="92075" tIns="46038" rIns="92075" bIns="46038" anchorCtr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Проект – это шесть «П»!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4968875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Проблема</a:t>
            </a:r>
            <a:r>
              <a:rPr lang="ru-RU" altLang="ru-RU" sz="2000" b="1" smtClean="0">
                <a:latin typeface="Arial Rounded MT Bold" pitchFamily="34" charset="0"/>
              </a:rPr>
              <a:t> - социально значимое противоречие, разрешение которого является прагматической целью проекта.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Проектирование</a:t>
            </a:r>
            <a:r>
              <a:rPr lang="ru-RU" altLang="ru-RU" sz="2000" b="1" smtClean="0">
                <a:latin typeface="Arial Rounded MT Bold" pitchFamily="34" charset="0"/>
              </a:rPr>
              <a:t> –процесс разработки проекта и его фиксации в какой- либо внешне выраженной форме.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Поиск информации</a:t>
            </a:r>
            <a:r>
              <a:rPr lang="ru-RU" altLang="ru-RU" sz="2000" b="1" smtClean="0">
                <a:latin typeface="Arial Rounded MT Bold" pitchFamily="34" charset="0"/>
              </a:rPr>
              <a:t> - сбор информации: обращение к уже имеющимся знаниям и жизненному опыту, работа с источниками информации, создание собственной системы хранения информации. 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Продукт проектной деятельности</a:t>
            </a:r>
            <a:r>
              <a:rPr lang="ru-RU" altLang="ru-RU" sz="2000" b="1" smtClean="0">
                <a:latin typeface="Arial Rounded MT Bold" pitchFamily="34" charset="0"/>
              </a:rPr>
              <a:t> -  конечный результат разрешения поставленной проблемы.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Презентация</a:t>
            </a:r>
            <a:r>
              <a:rPr lang="ru-RU" altLang="ru-RU" sz="2000" b="1" smtClean="0">
                <a:latin typeface="Arial Rounded MT Bold" pitchFamily="34" charset="0"/>
              </a:rPr>
              <a:t> – публичное предъявление результатов проекта.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altLang="ru-RU" b="1" i="1" u="sng" smtClean="0">
                <a:solidFill>
                  <a:srgbClr val="CCFF33"/>
                </a:solidFill>
              </a:rPr>
              <a:t>Портфолио (папка) проекта</a:t>
            </a:r>
            <a:r>
              <a:rPr lang="ru-RU" altLang="ru-RU" sz="2000" b="1" smtClean="0">
                <a:latin typeface="Arial Rounded MT Bold" pitchFamily="34" charset="0"/>
              </a:rPr>
              <a:t> – подборка всех рабочих материалов проекта.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</a:pPr>
            <a:endParaRPr lang="ru-RU" altLang="ru-RU" sz="2000" b="1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828213" y="-73025"/>
            <a:ext cx="1125537" cy="1444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684213" y="1484313"/>
          <a:ext cx="8135937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250825" y="188913"/>
            <a:ext cx="8604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Классификация проектов </a:t>
            </a:r>
          </a:p>
          <a:p>
            <a:pPr algn="ctr">
              <a:defRPr/>
            </a:pPr>
            <a:r>
              <a:rPr lang="ru-RU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доминирующей деятельности: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827088" y="1628775"/>
            <a:ext cx="79216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исследовательский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практико – ориентированный (прикладной)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информационный   (ознакомительно- ориентировочный)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творческий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 ролевой (игровой)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ru-RU" altLang="ru-RU" sz="3200">
                <a:latin typeface="Arial Rounded MT Bold" pitchFamily="34" charset="0"/>
              </a:rPr>
              <a:t>телекоммуникационный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endParaRPr lang="ru-RU" altLang="ru-RU" sz="3200"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8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8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8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8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8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8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8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8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Классификация проектов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 по характеру контактов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между участниками: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2133600"/>
            <a:ext cx="6200775" cy="3743325"/>
          </a:xfrm>
        </p:spPr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внутриклассные;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межклассные;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внутришкольные;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межшкольные; 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городские;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региональные;</a:t>
            </a:r>
          </a:p>
          <a:p>
            <a:pPr eaLnBrk="1" hangingPunct="1"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межрегиональные.</a:t>
            </a:r>
          </a:p>
          <a:p>
            <a:pPr eaLnBrk="1" hangingPunct="1">
              <a:buFontTx/>
              <a:buNone/>
            </a:pPr>
            <a:endParaRPr lang="ru-RU" altLang="ru-RU" b="1" smtClean="0">
              <a:latin typeface="Arial Rounded MT Bold" pitchFamily="34" charset="0"/>
            </a:endParaRPr>
          </a:p>
          <a:p>
            <a:pPr eaLnBrk="1" hangingPunct="1"/>
            <a:endParaRPr lang="ru-RU" altLang="ru-RU" sz="2400" b="1" smtClean="0">
              <a:latin typeface="Arial Rounded MT Bold" pitchFamily="34" charset="0"/>
            </a:endParaRP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124700" cy="1462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00"/>
                </a:solidFill>
              </a:rPr>
              <a:t>Классификация проектов по продолжительности: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2276475"/>
            <a:ext cx="8664575" cy="41846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мини –проект – 1 - 2  урока;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краткосрочный – от 3 до  6 уроков;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среднесрочный – от 2 недель до  2 месяцев;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долгосрочный  -  от одной четверти и более; 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</a:pPr>
            <a:r>
              <a:rPr lang="ru-RU" altLang="ru-RU" b="1" smtClean="0">
                <a:latin typeface="Arial Rounded MT Bold" pitchFamily="34" charset="0"/>
              </a:rPr>
              <a:t>годичный –  весь учебный год.</a:t>
            </a:r>
          </a:p>
          <a:p>
            <a:pPr eaLnBrk="1" hangingPunct="1">
              <a:buClr>
                <a:srgbClr val="FF99FF"/>
              </a:buClr>
            </a:pPr>
            <a:endParaRPr lang="ru-RU" altLang="ru-RU" b="1" smtClean="0">
              <a:latin typeface="Arial Rounded MT Bold" pitchFamily="34" charset="0"/>
            </a:endParaRPr>
          </a:p>
          <a:p>
            <a:pPr eaLnBrk="1" hangingPunct="1">
              <a:buFontTx/>
              <a:buNone/>
            </a:pPr>
            <a:endParaRPr lang="ru-RU" alt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2377</TotalTime>
  <Words>601</Words>
  <Application>Microsoft Office PowerPoint</Application>
  <PresentationFormat>Экран (4:3)</PresentationFormat>
  <Paragraphs>153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Garamond</vt:lpstr>
      <vt:lpstr>Arial</vt:lpstr>
      <vt:lpstr>Lucida Sans</vt:lpstr>
      <vt:lpstr>Book Antiqua</vt:lpstr>
      <vt:lpstr>Wingdings 2</vt:lpstr>
      <vt:lpstr>Wingdings</vt:lpstr>
      <vt:lpstr>Wingdings 3</vt:lpstr>
      <vt:lpstr>Times New Roman</vt:lpstr>
      <vt:lpstr>Arial Rounded MT Bold</vt:lpstr>
      <vt:lpstr>Segoe UI Historic</vt:lpstr>
      <vt:lpstr>Апекс</vt:lpstr>
      <vt:lpstr>УПРАВЛЕНИЕ УЧЕБНЫМ ПРОЕКТОМ,  ИЛИ КАК ВЗРАСТИТЬ ИССЛЕДОВАТЕЛЯ</vt:lpstr>
      <vt:lpstr>     ИССЛЕДОВАТЬ – ЗНАЧИТ ВИДЕТЬ ТО, ЧТО ВИДЕЛИ ВСЕ, И ДУМАТЬ ТАК, КАК НЕ ДУМАЛ НИКТО.                                    Альберт Сент-Дьёрди</vt:lpstr>
      <vt:lpstr>Что такое  «метод проектов»?</vt:lpstr>
      <vt:lpstr>Метод проектов ориентирован на:</vt:lpstr>
      <vt:lpstr>Презентация PowerPoint</vt:lpstr>
      <vt:lpstr>Проект – это шесть «П»!</vt:lpstr>
      <vt:lpstr>Презентация PowerPoint</vt:lpstr>
      <vt:lpstr>Классификация проектов  по характеру контактов  между участниками:</vt:lpstr>
      <vt:lpstr>Классификация проектов по продолжительности:</vt:lpstr>
      <vt:lpstr>Классификация  проектов  по числу участников:</vt:lpstr>
      <vt:lpstr>Готовность к проектной деятельности:</vt:lpstr>
      <vt:lpstr>Этапы работы над проектом  в начальной школе.</vt:lpstr>
      <vt:lpstr>Презентация PowerPoint</vt:lpstr>
      <vt:lpstr>     II этап - информационно-   операционный (выполнение проекта)</vt:lpstr>
      <vt:lpstr> III этап - рефлексивно-оценочный</vt:lpstr>
      <vt:lpstr>Степень активности:</vt:lpstr>
      <vt:lpstr>Детские проекты</vt:lpstr>
      <vt:lpstr>РЕЗУЛЬТАТ</vt:lpstr>
    </vt:vector>
  </TitlesOfParts>
  <Company>Буренин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</dc:title>
  <dc:creator>Вован</dc:creator>
  <cp:lastModifiedBy>Admin</cp:lastModifiedBy>
  <cp:revision>133</cp:revision>
  <cp:lastPrinted>1601-01-01T00:00:00Z</cp:lastPrinted>
  <dcterms:created xsi:type="dcterms:W3CDTF">2004-10-13T11:39:45Z</dcterms:created>
  <dcterms:modified xsi:type="dcterms:W3CDTF">2021-06-08T10:23:29Z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  <property fmtid="{D5CDD505-2E9C-101B-9397-08002B2CF9AE}" pid="4" name="xd_Signature">
    <vt:lpwstr/>
  </property>
  <property fmtid="{D5CDD505-2E9C-101B-9397-08002B2CF9AE}" pid="5" name="display_urn:schemas-microsoft-com:office:office#Editor">
    <vt:lpwstr>Александр В. Поляков</vt:lpwstr>
  </property>
  <property fmtid="{D5CDD505-2E9C-101B-9397-08002B2CF9AE}" pid="6" name="display_urn:schemas-microsoft-com:office:office#Author">
    <vt:lpwstr>Александр В. Поляков</vt:lpwstr>
  </property>
  <property fmtid="{D5CDD505-2E9C-101B-9397-08002B2CF9AE}" pid="7" name="TemplateUrl">
    <vt:lpwstr/>
  </property>
  <property fmtid="{D5CDD505-2E9C-101B-9397-08002B2CF9AE}" pid="8" name="xd_ProgID">
    <vt:lpwstr/>
  </property>
  <property fmtid="{D5CDD505-2E9C-101B-9397-08002B2CF9AE}" pid="9" name="_SourceUrl">
    <vt:lpwstr/>
  </property>
</Properties>
</file>